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86" r:id="rId1"/>
  </p:sldMasterIdLst>
  <p:notesMasterIdLst>
    <p:notesMasterId r:id="rId13"/>
  </p:notesMasterIdLst>
  <p:sldIdLst>
    <p:sldId id="256" r:id="rId2"/>
    <p:sldId id="258" r:id="rId3"/>
    <p:sldId id="260" r:id="rId4"/>
    <p:sldId id="261" r:id="rId5"/>
    <p:sldId id="262" r:id="rId6"/>
    <p:sldId id="283" r:id="rId7"/>
    <p:sldId id="263" r:id="rId8"/>
    <p:sldId id="267" r:id="rId9"/>
    <p:sldId id="264" r:id="rId10"/>
    <p:sldId id="268" r:id="rId11"/>
    <p:sldId id="269" r:id="rId12"/>
  </p:sldIdLst>
  <p:sldSz cx="9144000" cy="5143500" type="screen16x9"/>
  <p:notesSz cx="6858000" cy="9144000"/>
  <p:embeddedFontLst>
    <p:embeddedFont>
      <p:font typeface="Anek Bangla" panose="020B0604020202020204" charset="0"/>
      <p:regular r:id="rId14"/>
      <p:bold r:id="rId15"/>
    </p:embeddedFont>
    <p:embeddedFont>
      <p:font typeface="Exo 2" panose="020B0604020202020204" charset="0"/>
      <p:regular r:id="rId16"/>
      <p:bold r:id="rId17"/>
      <p:italic r:id="rId18"/>
      <p:boldItalic r:id="rId19"/>
    </p:embeddedFont>
    <p:embeddedFont>
      <p:font typeface="Exo 2 SemiBold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9805E6-9B1F-4C11-9448-1F735C0A7FC0}">
  <a:tblStyle styleId="{C39805E6-9B1F-4C11-9448-1F735C0A7F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2094" y="7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jp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g2908f3f0268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" name="Google Shape;943;g2908f3f0268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291d4ae858a_0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291d4ae858a_0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291d4ae858a_0_5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" name="Google Shape;1224;g291d4ae858a_0_5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g2904eb73fde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" name="Google Shape;992;g2904eb73fde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2904eb73fde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2904eb73fde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g291d4ae858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Google Shape;1075;g291d4ae858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291d4ae858a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291d4ae858a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291f05debfd_0_3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291f05debfd_0_3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291d4ae858a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291d4ae858a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" name="Google Shape;1194;g291d4ae858a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" name="Google Shape;1195;g291d4ae858a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291d4ae858a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291d4ae858a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>
            <a:spLocks noGrp="1"/>
          </p:cNvSpPr>
          <p:nvPr>
            <p:ph type="pic" idx="2"/>
          </p:nvPr>
        </p:nvSpPr>
        <p:spPr>
          <a:xfrm>
            <a:off x="5334275" y="0"/>
            <a:ext cx="3809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75" y="1506063"/>
            <a:ext cx="6583200" cy="15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400" i="1"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74" y="3770147"/>
            <a:ext cx="2207100" cy="76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3" y="-12"/>
            <a:ext cx="2518381" cy="419943"/>
            <a:chOff x="2426750" y="320300"/>
            <a:chExt cx="2656800" cy="443025"/>
          </a:xfrm>
        </p:grpSpPr>
        <p:sp>
          <p:nvSpPr>
            <p:cNvPr id="13" name="Google Shape;13;p2"/>
            <p:cNvSpPr/>
            <p:nvPr/>
          </p:nvSpPr>
          <p:spPr>
            <a:xfrm>
              <a:off x="2426750" y="320525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648150" y="541925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869550" y="320400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090950" y="541800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312350" y="320338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33750" y="541738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755150" y="320488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976550" y="541888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197950" y="320363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419350" y="541763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640750" y="320300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862150" y="541700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>
            <a:spLocks noGrp="1"/>
          </p:cNvSpPr>
          <p:nvPr>
            <p:ph type="title"/>
          </p:nvPr>
        </p:nvSpPr>
        <p:spPr>
          <a:xfrm>
            <a:off x="4160175" y="445025"/>
            <a:ext cx="426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15"/>
          <p:cNvSpPr txBox="1">
            <a:spLocks noGrp="1"/>
          </p:cNvSpPr>
          <p:nvPr>
            <p:ph type="subTitle" idx="1"/>
          </p:nvPr>
        </p:nvSpPr>
        <p:spPr>
          <a:xfrm>
            <a:off x="4160175" y="1323225"/>
            <a:ext cx="37002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 2 SemiBold"/>
              <a:buNone/>
              <a:defRPr sz="2400" i="1"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0" name="Google Shape;290;p15"/>
          <p:cNvSpPr txBox="1">
            <a:spLocks noGrp="1"/>
          </p:cNvSpPr>
          <p:nvPr>
            <p:ph type="subTitle" idx="2"/>
          </p:nvPr>
        </p:nvSpPr>
        <p:spPr>
          <a:xfrm>
            <a:off x="4160175" y="1800650"/>
            <a:ext cx="3700200" cy="8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5"/>
          <p:cNvSpPr txBox="1">
            <a:spLocks noGrp="1"/>
          </p:cNvSpPr>
          <p:nvPr>
            <p:ph type="subTitle" idx="3"/>
          </p:nvPr>
        </p:nvSpPr>
        <p:spPr>
          <a:xfrm>
            <a:off x="4160175" y="2939750"/>
            <a:ext cx="37002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 2 SemiBold"/>
              <a:buNone/>
              <a:defRPr sz="2400" i="1"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92" name="Google Shape;292;p15"/>
          <p:cNvSpPr txBox="1">
            <a:spLocks noGrp="1"/>
          </p:cNvSpPr>
          <p:nvPr>
            <p:ph type="subTitle" idx="4"/>
          </p:nvPr>
        </p:nvSpPr>
        <p:spPr>
          <a:xfrm>
            <a:off x="4160175" y="3417175"/>
            <a:ext cx="3700200" cy="82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5"/>
          <p:cNvSpPr>
            <a:spLocks noGrp="1"/>
          </p:cNvSpPr>
          <p:nvPr>
            <p:ph type="pic" idx="5"/>
          </p:nvPr>
        </p:nvSpPr>
        <p:spPr>
          <a:xfrm>
            <a:off x="0" y="0"/>
            <a:ext cx="3780900" cy="51423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94" name="Google Shape;294;p15"/>
          <p:cNvGrpSpPr/>
          <p:nvPr/>
        </p:nvGrpSpPr>
        <p:grpSpPr>
          <a:xfrm>
            <a:off x="8155200" y="4150781"/>
            <a:ext cx="1779287" cy="1779287"/>
            <a:chOff x="0" y="1707554"/>
            <a:chExt cx="3442893" cy="3442892"/>
          </a:xfrm>
        </p:grpSpPr>
        <p:sp>
          <p:nvSpPr>
            <p:cNvPr id="295" name="Google Shape;295;p15"/>
            <p:cNvSpPr/>
            <p:nvPr/>
          </p:nvSpPr>
          <p:spPr>
            <a:xfrm>
              <a:off x="0" y="1707554"/>
              <a:ext cx="3442893" cy="3442892"/>
            </a:xfrm>
            <a:custGeom>
              <a:avLst/>
              <a:gdLst/>
              <a:ahLst/>
              <a:cxnLst/>
              <a:rect l="l" t="t" r="r" b="b"/>
              <a:pathLst>
                <a:path w="3442893" h="3442892" extrusionOk="0">
                  <a:moveTo>
                    <a:pt x="1721446" y="0"/>
                  </a:moveTo>
                  <a:cubicBezTo>
                    <a:pt x="770867" y="0"/>
                    <a:pt x="0" y="770867"/>
                    <a:pt x="0" y="1721446"/>
                  </a:cubicBezTo>
                  <a:cubicBezTo>
                    <a:pt x="0" y="2672025"/>
                    <a:pt x="770867" y="3442892"/>
                    <a:pt x="1721446" y="3442892"/>
                  </a:cubicBezTo>
                  <a:cubicBezTo>
                    <a:pt x="2672025" y="3442892"/>
                    <a:pt x="3442892" y="2672025"/>
                    <a:pt x="3442892" y="1721446"/>
                  </a:cubicBezTo>
                  <a:cubicBezTo>
                    <a:pt x="3443838" y="770867"/>
                    <a:pt x="2672971" y="0"/>
                    <a:pt x="1721446" y="0"/>
                  </a:cubicBezTo>
                  <a:close/>
                  <a:moveTo>
                    <a:pt x="99314" y="1903995"/>
                  </a:moveTo>
                  <a:cubicBezTo>
                    <a:pt x="73776" y="1723338"/>
                    <a:pt x="83235" y="1538897"/>
                    <a:pt x="115394" y="1358240"/>
                  </a:cubicBezTo>
                  <a:cubicBezTo>
                    <a:pt x="185387" y="995980"/>
                    <a:pt x="396311" y="666824"/>
                    <a:pt x="679120" y="430362"/>
                  </a:cubicBezTo>
                  <a:cubicBezTo>
                    <a:pt x="968550" y="200520"/>
                    <a:pt x="1337431" y="70939"/>
                    <a:pt x="1705367" y="74722"/>
                  </a:cubicBezTo>
                  <a:cubicBezTo>
                    <a:pt x="1888861" y="76614"/>
                    <a:pt x="2071410" y="110664"/>
                    <a:pt x="2242609" y="174036"/>
                  </a:cubicBezTo>
                  <a:cubicBezTo>
                    <a:pt x="2411916" y="240246"/>
                    <a:pt x="2570819" y="331993"/>
                    <a:pt x="2705130" y="451170"/>
                  </a:cubicBezTo>
                  <a:cubicBezTo>
                    <a:pt x="2409079" y="248758"/>
                    <a:pt x="2055331" y="142823"/>
                    <a:pt x="1706312" y="157011"/>
                  </a:cubicBezTo>
                  <a:cubicBezTo>
                    <a:pt x="1358240" y="171199"/>
                    <a:pt x="1014897" y="292267"/>
                    <a:pt x="747221" y="514542"/>
                  </a:cubicBezTo>
                  <a:cubicBezTo>
                    <a:pt x="476708" y="731142"/>
                    <a:pt x="279026" y="1037597"/>
                    <a:pt x="196737" y="1376211"/>
                  </a:cubicBezTo>
                  <a:cubicBezTo>
                    <a:pt x="113502" y="1714825"/>
                    <a:pt x="135256" y="2082761"/>
                    <a:pt x="272405" y="2414754"/>
                  </a:cubicBezTo>
                  <a:cubicBezTo>
                    <a:pt x="184441" y="2258689"/>
                    <a:pt x="128636" y="2083706"/>
                    <a:pt x="99314" y="1903995"/>
                  </a:cubicBezTo>
                  <a:close/>
                  <a:moveTo>
                    <a:pt x="2501772" y="2794039"/>
                  </a:moveTo>
                  <a:cubicBezTo>
                    <a:pt x="2238826" y="2984155"/>
                    <a:pt x="1904941" y="3073065"/>
                    <a:pt x="1584298" y="3034285"/>
                  </a:cubicBezTo>
                  <a:cubicBezTo>
                    <a:pt x="1263655" y="2996451"/>
                    <a:pt x="961929" y="2834711"/>
                    <a:pt x="753842" y="2594465"/>
                  </a:cubicBezTo>
                  <a:cubicBezTo>
                    <a:pt x="545755" y="2353274"/>
                    <a:pt x="432253" y="2035468"/>
                    <a:pt x="443603" y="1722392"/>
                  </a:cubicBezTo>
                  <a:cubicBezTo>
                    <a:pt x="455899" y="2034522"/>
                    <a:pt x="579806" y="2338140"/>
                    <a:pt x="792622" y="2559469"/>
                  </a:cubicBezTo>
                  <a:cubicBezTo>
                    <a:pt x="1000709" y="2783635"/>
                    <a:pt x="1291085" y="2926458"/>
                    <a:pt x="1592811" y="2952942"/>
                  </a:cubicBezTo>
                  <a:cubicBezTo>
                    <a:pt x="1894537" y="2976588"/>
                    <a:pt x="2201938" y="2896191"/>
                    <a:pt x="2444075" y="2716480"/>
                  </a:cubicBezTo>
                  <a:cubicBezTo>
                    <a:pt x="2686213" y="2539606"/>
                    <a:pt x="2860249" y="2270985"/>
                    <a:pt x="2919838" y="1977771"/>
                  </a:cubicBezTo>
                  <a:cubicBezTo>
                    <a:pt x="2982263" y="1685504"/>
                    <a:pt x="2935917" y="1369590"/>
                    <a:pt x="2785527" y="1109481"/>
                  </a:cubicBezTo>
                  <a:cubicBezTo>
                    <a:pt x="2637974" y="847481"/>
                    <a:pt x="2390162" y="645069"/>
                    <a:pt x="2103569" y="547647"/>
                  </a:cubicBezTo>
                  <a:cubicBezTo>
                    <a:pt x="1817923" y="451170"/>
                    <a:pt x="1493496" y="458737"/>
                    <a:pt x="1212579" y="580752"/>
                  </a:cubicBezTo>
                  <a:cubicBezTo>
                    <a:pt x="927878" y="696145"/>
                    <a:pt x="692362" y="924095"/>
                    <a:pt x="554268" y="1204066"/>
                  </a:cubicBezTo>
                  <a:cubicBezTo>
                    <a:pt x="670607" y="913691"/>
                    <a:pt x="903286" y="668716"/>
                    <a:pt x="1190825" y="532513"/>
                  </a:cubicBezTo>
                  <a:cubicBezTo>
                    <a:pt x="1479309" y="395365"/>
                    <a:pt x="1820760" y="375502"/>
                    <a:pt x="2129107" y="468195"/>
                  </a:cubicBezTo>
                  <a:cubicBezTo>
                    <a:pt x="2440292" y="558997"/>
                    <a:pt x="2707021" y="780326"/>
                    <a:pt x="2870653" y="1059351"/>
                  </a:cubicBezTo>
                  <a:cubicBezTo>
                    <a:pt x="3035231" y="1339323"/>
                    <a:pt x="3090091" y="1680775"/>
                    <a:pt x="3025773" y="1999526"/>
                  </a:cubicBezTo>
                  <a:cubicBezTo>
                    <a:pt x="2956726" y="2317331"/>
                    <a:pt x="2764718" y="2605815"/>
                    <a:pt x="2501772" y="2794039"/>
                  </a:cubicBezTo>
                  <a:close/>
                  <a:moveTo>
                    <a:pt x="1721446" y="2155591"/>
                  </a:moveTo>
                  <a:cubicBezTo>
                    <a:pt x="1482146" y="2155591"/>
                    <a:pt x="1287301" y="1960746"/>
                    <a:pt x="1287301" y="1721446"/>
                  </a:cubicBezTo>
                  <a:cubicBezTo>
                    <a:pt x="1287301" y="1482146"/>
                    <a:pt x="1482146" y="1287301"/>
                    <a:pt x="1721446" y="1287301"/>
                  </a:cubicBezTo>
                  <a:cubicBezTo>
                    <a:pt x="1960746" y="1287301"/>
                    <a:pt x="2155591" y="1482146"/>
                    <a:pt x="2155591" y="1721446"/>
                  </a:cubicBezTo>
                  <a:cubicBezTo>
                    <a:pt x="2155591" y="1960746"/>
                    <a:pt x="1960746" y="2155591"/>
                    <a:pt x="1721446" y="2155591"/>
                  </a:cubicBezTo>
                  <a:close/>
                  <a:moveTo>
                    <a:pt x="1928587" y="2399620"/>
                  </a:moveTo>
                  <a:cubicBezTo>
                    <a:pt x="1892645" y="2343815"/>
                    <a:pt x="1856703" y="2288010"/>
                    <a:pt x="1819814" y="2232205"/>
                  </a:cubicBezTo>
                  <a:cubicBezTo>
                    <a:pt x="1853865" y="2225584"/>
                    <a:pt x="1886024" y="2216125"/>
                    <a:pt x="1917237" y="2202883"/>
                  </a:cubicBezTo>
                  <a:cubicBezTo>
                    <a:pt x="1921020" y="2269093"/>
                    <a:pt x="1924804" y="2334357"/>
                    <a:pt x="1928587" y="2399620"/>
                  </a:cubicBezTo>
                  <a:close/>
                  <a:moveTo>
                    <a:pt x="1759280" y="2238826"/>
                  </a:moveTo>
                  <a:cubicBezTo>
                    <a:pt x="1744146" y="2289902"/>
                    <a:pt x="1729013" y="2340978"/>
                    <a:pt x="1713879" y="2392053"/>
                  </a:cubicBezTo>
                  <a:cubicBezTo>
                    <a:pt x="1702529" y="2340978"/>
                    <a:pt x="1692125" y="2288956"/>
                    <a:pt x="1680775" y="2237880"/>
                  </a:cubicBezTo>
                  <a:cubicBezTo>
                    <a:pt x="1694962" y="2238826"/>
                    <a:pt x="1708204" y="2241663"/>
                    <a:pt x="1722392" y="2241663"/>
                  </a:cubicBezTo>
                  <a:cubicBezTo>
                    <a:pt x="1734688" y="2242609"/>
                    <a:pt x="1746984" y="2239772"/>
                    <a:pt x="1759280" y="2238826"/>
                  </a:cubicBezTo>
                  <a:close/>
                  <a:moveTo>
                    <a:pt x="1623078" y="2233151"/>
                  </a:moveTo>
                  <a:cubicBezTo>
                    <a:pt x="1580515" y="2287064"/>
                    <a:pt x="1538897" y="2341923"/>
                    <a:pt x="1497280" y="2396783"/>
                  </a:cubicBezTo>
                  <a:lnTo>
                    <a:pt x="1516197" y="2200046"/>
                  </a:lnTo>
                  <a:cubicBezTo>
                    <a:pt x="1549302" y="2214234"/>
                    <a:pt x="1585244" y="2225584"/>
                    <a:pt x="1623078" y="2233151"/>
                  </a:cubicBezTo>
                  <a:close/>
                  <a:moveTo>
                    <a:pt x="1457554" y="2168833"/>
                  </a:moveTo>
                  <a:lnTo>
                    <a:pt x="1267438" y="2312602"/>
                  </a:lnTo>
                  <a:cubicBezTo>
                    <a:pt x="1299597" y="2240717"/>
                    <a:pt x="1331756" y="2169779"/>
                    <a:pt x="1363915" y="2097894"/>
                  </a:cubicBezTo>
                  <a:cubicBezTo>
                    <a:pt x="1392290" y="2125324"/>
                    <a:pt x="1423504" y="2148024"/>
                    <a:pt x="1457554" y="2168833"/>
                  </a:cubicBezTo>
                  <a:close/>
                  <a:moveTo>
                    <a:pt x="1326081" y="2056277"/>
                  </a:moveTo>
                  <a:cubicBezTo>
                    <a:pt x="1266492" y="2075194"/>
                    <a:pt x="1206904" y="2094111"/>
                    <a:pt x="1148261" y="2113028"/>
                  </a:cubicBezTo>
                  <a:cubicBezTo>
                    <a:pt x="1189879" y="2068573"/>
                    <a:pt x="1230550" y="2023172"/>
                    <a:pt x="1271222" y="1977771"/>
                  </a:cubicBezTo>
                  <a:cubicBezTo>
                    <a:pt x="1287301" y="2006147"/>
                    <a:pt x="1305272" y="2032630"/>
                    <a:pt x="1326081" y="2056277"/>
                  </a:cubicBezTo>
                  <a:close/>
                  <a:moveTo>
                    <a:pt x="1178529" y="1297705"/>
                  </a:moveTo>
                  <a:cubicBezTo>
                    <a:pt x="1231496" y="1323243"/>
                    <a:pt x="1284464" y="1349727"/>
                    <a:pt x="1336485" y="1375265"/>
                  </a:cubicBezTo>
                  <a:cubicBezTo>
                    <a:pt x="1316623" y="1397966"/>
                    <a:pt x="1297706" y="1421612"/>
                    <a:pt x="1281626" y="1447150"/>
                  </a:cubicBezTo>
                  <a:cubicBezTo>
                    <a:pt x="1247575" y="1397020"/>
                    <a:pt x="1212579" y="1346890"/>
                    <a:pt x="1178529" y="1297705"/>
                  </a:cubicBezTo>
                  <a:close/>
                  <a:moveTo>
                    <a:pt x="1380940" y="1331756"/>
                  </a:moveTo>
                  <a:cubicBezTo>
                    <a:pt x="1360132" y="1259872"/>
                    <a:pt x="1339323" y="1187987"/>
                    <a:pt x="1318514" y="1116102"/>
                  </a:cubicBezTo>
                  <a:cubicBezTo>
                    <a:pt x="1369590" y="1167178"/>
                    <a:pt x="1421612" y="1217308"/>
                    <a:pt x="1473634" y="1267438"/>
                  </a:cubicBezTo>
                  <a:cubicBezTo>
                    <a:pt x="1439583" y="1285409"/>
                    <a:pt x="1408370" y="1307164"/>
                    <a:pt x="1380940" y="1331756"/>
                  </a:cubicBezTo>
                  <a:close/>
                  <a:moveTo>
                    <a:pt x="1529439" y="1239063"/>
                  </a:moveTo>
                  <a:cubicBezTo>
                    <a:pt x="1530385" y="1181366"/>
                    <a:pt x="1531330" y="1124615"/>
                    <a:pt x="1531330" y="1066918"/>
                  </a:cubicBezTo>
                  <a:cubicBezTo>
                    <a:pt x="1558760" y="1115157"/>
                    <a:pt x="1585244" y="1164341"/>
                    <a:pt x="1612673" y="1212579"/>
                  </a:cubicBezTo>
                  <a:cubicBezTo>
                    <a:pt x="1584298" y="1219200"/>
                    <a:pt x="1556868" y="1227713"/>
                    <a:pt x="1529439" y="1239063"/>
                  </a:cubicBezTo>
                  <a:close/>
                  <a:moveTo>
                    <a:pt x="1670370" y="1205958"/>
                  </a:moveTo>
                  <a:cubicBezTo>
                    <a:pt x="1694017" y="1133128"/>
                    <a:pt x="1717663" y="1061243"/>
                    <a:pt x="1741309" y="988413"/>
                  </a:cubicBezTo>
                  <a:cubicBezTo>
                    <a:pt x="1753605" y="1061243"/>
                    <a:pt x="1765901" y="1134074"/>
                    <a:pt x="1778197" y="1205958"/>
                  </a:cubicBezTo>
                  <a:cubicBezTo>
                    <a:pt x="1759280" y="1204066"/>
                    <a:pt x="1741309" y="1200283"/>
                    <a:pt x="1722392" y="1200283"/>
                  </a:cubicBezTo>
                  <a:cubicBezTo>
                    <a:pt x="1704421" y="1201229"/>
                    <a:pt x="1687396" y="1204066"/>
                    <a:pt x="1670370" y="1205958"/>
                  </a:cubicBezTo>
                  <a:close/>
                  <a:moveTo>
                    <a:pt x="1838731" y="1215417"/>
                  </a:moveTo>
                  <a:cubicBezTo>
                    <a:pt x="1879403" y="1160557"/>
                    <a:pt x="1920075" y="1106644"/>
                    <a:pt x="1960746" y="1051785"/>
                  </a:cubicBezTo>
                  <a:cubicBezTo>
                    <a:pt x="1954125" y="1118940"/>
                    <a:pt x="1948450" y="1185149"/>
                    <a:pt x="1942775" y="1252305"/>
                  </a:cubicBezTo>
                  <a:cubicBezTo>
                    <a:pt x="1909670" y="1236225"/>
                    <a:pt x="1875620" y="1223929"/>
                    <a:pt x="1838731" y="1215417"/>
                  </a:cubicBezTo>
                  <a:close/>
                  <a:moveTo>
                    <a:pt x="2001418" y="1283518"/>
                  </a:moveTo>
                  <a:cubicBezTo>
                    <a:pt x="2051548" y="1245684"/>
                    <a:pt x="2100732" y="1208796"/>
                    <a:pt x="2149916" y="1170962"/>
                  </a:cubicBezTo>
                  <a:cubicBezTo>
                    <a:pt x="2124378" y="1227713"/>
                    <a:pt x="2099786" y="1284464"/>
                    <a:pt x="2074248" y="1341215"/>
                  </a:cubicBezTo>
                  <a:cubicBezTo>
                    <a:pt x="2052493" y="1320406"/>
                    <a:pt x="2027901" y="1300543"/>
                    <a:pt x="2001418" y="1283518"/>
                  </a:cubicBezTo>
                  <a:close/>
                  <a:moveTo>
                    <a:pt x="2113028" y="1381886"/>
                  </a:moveTo>
                  <a:cubicBezTo>
                    <a:pt x="2177346" y="1361077"/>
                    <a:pt x="2241663" y="1340269"/>
                    <a:pt x="2305981" y="1318514"/>
                  </a:cubicBezTo>
                  <a:cubicBezTo>
                    <a:pt x="2261526" y="1368644"/>
                    <a:pt x="2218017" y="1417828"/>
                    <a:pt x="2173562" y="1467958"/>
                  </a:cubicBezTo>
                  <a:cubicBezTo>
                    <a:pt x="2156537" y="1436745"/>
                    <a:pt x="2136674" y="1408370"/>
                    <a:pt x="2113028" y="1381886"/>
                  </a:cubicBezTo>
                  <a:close/>
                  <a:moveTo>
                    <a:pt x="2274768" y="2139512"/>
                  </a:moveTo>
                  <a:cubicBezTo>
                    <a:pt x="2218963" y="2115865"/>
                    <a:pt x="2164104" y="2091273"/>
                    <a:pt x="2108299" y="2067627"/>
                  </a:cubicBezTo>
                  <a:cubicBezTo>
                    <a:pt x="2130053" y="2043035"/>
                    <a:pt x="2148970" y="2017497"/>
                    <a:pt x="2165995" y="1989121"/>
                  </a:cubicBezTo>
                  <a:cubicBezTo>
                    <a:pt x="2202884" y="2039252"/>
                    <a:pt x="2238826" y="2089381"/>
                    <a:pt x="2274768" y="2139512"/>
                  </a:cubicBezTo>
                  <a:close/>
                  <a:moveTo>
                    <a:pt x="2064790" y="2111136"/>
                  </a:moveTo>
                  <a:cubicBezTo>
                    <a:pt x="2087490" y="2179237"/>
                    <a:pt x="2109245" y="2247338"/>
                    <a:pt x="2131945" y="2314494"/>
                  </a:cubicBezTo>
                  <a:cubicBezTo>
                    <a:pt x="2078977" y="2268147"/>
                    <a:pt x="2026010" y="2221800"/>
                    <a:pt x="1973042" y="2175454"/>
                  </a:cubicBezTo>
                  <a:cubicBezTo>
                    <a:pt x="2006147" y="2156537"/>
                    <a:pt x="2036414" y="2135728"/>
                    <a:pt x="2064790" y="2111136"/>
                  </a:cubicBezTo>
                  <a:close/>
                  <a:moveTo>
                    <a:pt x="1946558" y="2189642"/>
                  </a:moveTo>
                  <a:cubicBezTo>
                    <a:pt x="2012768" y="2245447"/>
                    <a:pt x="2078977" y="2302198"/>
                    <a:pt x="2146133" y="2357057"/>
                  </a:cubicBezTo>
                  <a:cubicBezTo>
                    <a:pt x="2180183" y="2456371"/>
                    <a:pt x="2214234" y="2554740"/>
                    <a:pt x="2252068" y="2653108"/>
                  </a:cubicBezTo>
                  <a:cubicBezTo>
                    <a:pt x="2228422" y="2562306"/>
                    <a:pt x="2202884" y="2472451"/>
                    <a:pt x="2176400" y="2382595"/>
                  </a:cubicBezTo>
                  <a:cubicBezTo>
                    <a:pt x="2251122" y="2445021"/>
                    <a:pt x="2327736" y="2505555"/>
                    <a:pt x="2405295" y="2565144"/>
                  </a:cubicBezTo>
                  <a:cubicBezTo>
                    <a:pt x="2323007" y="2631353"/>
                    <a:pt x="2231259" y="2686213"/>
                    <a:pt x="2131945" y="2726884"/>
                  </a:cubicBezTo>
                  <a:cubicBezTo>
                    <a:pt x="2075194" y="2629462"/>
                    <a:pt x="2014659" y="2533931"/>
                    <a:pt x="1954125" y="2438400"/>
                  </a:cubicBezTo>
                  <a:cubicBezTo>
                    <a:pt x="1951288" y="2356111"/>
                    <a:pt x="1948450" y="2272876"/>
                    <a:pt x="1945612" y="2190588"/>
                  </a:cubicBezTo>
                  <a:cubicBezTo>
                    <a:pt x="1945612" y="2190588"/>
                    <a:pt x="1946558" y="2189642"/>
                    <a:pt x="1946558" y="2189642"/>
                  </a:cubicBezTo>
                  <a:close/>
                  <a:moveTo>
                    <a:pt x="2165995" y="2343815"/>
                  </a:moveTo>
                  <a:cubicBezTo>
                    <a:pt x="2140458" y="2259634"/>
                    <a:pt x="2114920" y="2175454"/>
                    <a:pt x="2088436" y="2091273"/>
                  </a:cubicBezTo>
                  <a:cubicBezTo>
                    <a:pt x="2089382" y="2090327"/>
                    <a:pt x="2089382" y="2090327"/>
                    <a:pt x="2090327" y="2089381"/>
                  </a:cubicBezTo>
                  <a:cubicBezTo>
                    <a:pt x="2160320" y="2117757"/>
                    <a:pt x="2231259" y="2147078"/>
                    <a:pt x="2302198" y="2175454"/>
                  </a:cubicBezTo>
                  <a:cubicBezTo>
                    <a:pt x="2371245" y="2270039"/>
                    <a:pt x="2441238" y="2362732"/>
                    <a:pt x="2514068" y="2454479"/>
                  </a:cubicBezTo>
                  <a:cubicBezTo>
                    <a:pt x="2458263" y="2365570"/>
                    <a:pt x="2400566" y="2277606"/>
                    <a:pt x="2341924" y="2191533"/>
                  </a:cubicBezTo>
                  <a:cubicBezTo>
                    <a:pt x="2437454" y="2229367"/>
                    <a:pt x="2532985" y="2266255"/>
                    <a:pt x="2630408" y="2300306"/>
                  </a:cubicBezTo>
                  <a:cubicBezTo>
                    <a:pt x="2527310" y="2250176"/>
                    <a:pt x="2423267" y="2202883"/>
                    <a:pt x="2318277" y="2157483"/>
                  </a:cubicBezTo>
                  <a:cubicBezTo>
                    <a:pt x="2273822" y="2092219"/>
                    <a:pt x="2228422" y="2026955"/>
                    <a:pt x="2183021" y="1961692"/>
                  </a:cubicBezTo>
                  <a:cubicBezTo>
                    <a:pt x="2183021" y="1961692"/>
                    <a:pt x="2183021" y="1960746"/>
                    <a:pt x="2183967" y="1960746"/>
                  </a:cubicBezTo>
                  <a:cubicBezTo>
                    <a:pt x="2270039" y="1969259"/>
                    <a:pt x="2356111" y="1976825"/>
                    <a:pt x="2442184" y="1984392"/>
                  </a:cubicBezTo>
                  <a:cubicBezTo>
                    <a:pt x="2530148" y="2047764"/>
                    <a:pt x="2620003" y="2110190"/>
                    <a:pt x="2710805" y="2170725"/>
                  </a:cubicBezTo>
                  <a:cubicBezTo>
                    <a:pt x="2640812" y="2324898"/>
                    <a:pt x="2536769" y="2459209"/>
                    <a:pt x="2407187" y="2564198"/>
                  </a:cubicBezTo>
                  <a:cubicBezTo>
                    <a:pt x="2326790" y="2489476"/>
                    <a:pt x="2246393" y="2415700"/>
                    <a:pt x="2165995" y="2343815"/>
                  </a:cubicBezTo>
                  <a:close/>
                  <a:moveTo>
                    <a:pt x="2237880" y="1674154"/>
                  </a:moveTo>
                  <a:cubicBezTo>
                    <a:pt x="2299360" y="1694016"/>
                    <a:pt x="2360841" y="1713879"/>
                    <a:pt x="2423267" y="1733742"/>
                  </a:cubicBezTo>
                  <a:cubicBezTo>
                    <a:pt x="2361786" y="1746984"/>
                    <a:pt x="2299360" y="1760226"/>
                    <a:pt x="2237880" y="1773468"/>
                  </a:cubicBezTo>
                  <a:cubicBezTo>
                    <a:pt x="2239772" y="1756442"/>
                    <a:pt x="2242609" y="1740363"/>
                    <a:pt x="2242609" y="1722392"/>
                  </a:cubicBezTo>
                  <a:cubicBezTo>
                    <a:pt x="2242609" y="1705367"/>
                    <a:pt x="2239772" y="1690233"/>
                    <a:pt x="2237880" y="1674154"/>
                  </a:cubicBezTo>
                  <a:close/>
                  <a:moveTo>
                    <a:pt x="2232205" y="1619294"/>
                  </a:moveTo>
                  <a:cubicBezTo>
                    <a:pt x="2225584" y="1584298"/>
                    <a:pt x="2215180" y="1550247"/>
                    <a:pt x="2200992" y="1519034"/>
                  </a:cubicBezTo>
                  <a:cubicBezTo>
                    <a:pt x="2270985" y="1518088"/>
                    <a:pt x="2340978" y="1518088"/>
                    <a:pt x="2410970" y="1517143"/>
                  </a:cubicBezTo>
                  <a:cubicBezTo>
                    <a:pt x="2351382" y="1550247"/>
                    <a:pt x="2291793" y="1585244"/>
                    <a:pt x="2232205" y="1619294"/>
                  </a:cubicBezTo>
                  <a:close/>
                  <a:moveTo>
                    <a:pt x="2230313" y="1831165"/>
                  </a:moveTo>
                  <a:cubicBezTo>
                    <a:pt x="2288010" y="1873728"/>
                    <a:pt x="2345707" y="1916291"/>
                    <a:pt x="2403404" y="1957908"/>
                  </a:cubicBezTo>
                  <a:cubicBezTo>
                    <a:pt x="2334357" y="1949396"/>
                    <a:pt x="2265310" y="1941829"/>
                    <a:pt x="2196263" y="1934262"/>
                  </a:cubicBezTo>
                  <a:cubicBezTo>
                    <a:pt x="2211396" y="1901157"/>
                    <a:pt x="2222746" y="1867107"/>
                    <a:pt x="2230313" y="1831165"/>
                  </a:cubicBezTo>
                  <a:close/>
                  <a:moveTo>
                    <a:pt x="2481909" y="1988176"/>
                  </a:moveTo>
                  <a:cubicBezTo>
                    <a:pt x="2575548" y="1995742"/>
                    <a:pt x="2670133" y="2002363"/>
                    <a:pt x="2763772" y="2007093"/>
                  </a:cubicBezTo>
                  <a:cubicBezTo>
                    <a:pt x="2659729" y="1990067"/>
                    <a:pt x="2554740" y="1976825"/>
                    <a:pt x="2450696" y="1963584"/>
                  </a:cubicBezTo>
                  <a:cubicBezTo>
                    <a:pt x="2379758" y="1908724"/>
                    <a:pt x="2308819" y="1854811"/>
                    <a:pt x="2236934" y="1801843"/>
                  </a:cubicBezTo>
                  <a:cubicBezTo>
                    <a:pt x="2313548" y="1783872"/>
                    <a:pt x="2390162" y="1765901"/>
                    <a:pt x="2465830" y="1747930"/>
                  </a:cubicBezTo>
                  <a:cubicBezTo>
                    <a:pt x="2573657" y="1781980"/>
                    <a:pt x="2682429" y="1814139"/>
                    <a:pt x="2792148" y="1843461"/>
                  </a:cubicBezTo>
                  <a:cubicBezTo>
                    <a:pt x="2697563" y="1805627"/>
                    <a:pt x="2602978" y="1770630"/>
                    <a:pt x="2507447" y="1737525"/>
                  </a:cubicBezTo>
                  <a:cubicBezTo>
                    <a:pt x="2599194" y="1714825"/>
                    <a:pt x="2690942" y="1691179"/>
                    <a:pt x="2782689" y="1664695"/>
                  </a:cubicBezTo>
                  <a:cubicBezTo>
                    <a:pt x="2677700" y="1681720"/>
                    <a:pt x="2572711" y="1702529"/>
                    <a:pt x="2468667" y="1724284"/>
                  </a:cubicBezTo>
                  <a:cubicBezTo>
                    <a:pt x="2392999" y="1697800"/>
                    <a:pt x="2317331" y="1672262"/>
                    <a:pt x="2241663" y="1646724"/>
                  </a:cubicBezTo>
                  <a:cubicBezTo>
                    <a:pt x="2312602" y="1604161"/>
                    <a:pt x="2384487" y="1560652"/>
                    <a:pt x="2454480" y="1517143"/>
                  </a:cubicBezTo>
                  <a:cubicBezTo>
                    <a:pt x="2560415" y="1515251"/>
                    <a:pt x="2666350" y="1512413"/>
                    <a:pt x="2772285" y="1505792"/>
                  </a:cubicBezTo>
                  <a:cubicBezTo>
                    <a:pt x="2677700" y="1500117"/>
                    <a:pt x="2583115" y="1497280"/>
                    <a:pt x="2488530" y="1495388"/>
                  </a:cubicBezTo>
                  <a:cubicBezTo>
                    <a:pt x="2561360" y="1449987"/>
                    <a:pt x="2633245" y="1404586"/>
                    <a:pt x="2704184" y="1356348"/>
                  </a:cubicBezTo>
                  <a:cubicBezTo>
                    <a:pt x="2618111" y="1400803"/>
                    <a:pt x="2533931" y="1447150"/>
                    <a:pt x="2449750" y="1494442"/>
                  </a:cubicBezTo>
                  <a:cubicBezTo>
                    <a:pt x="2363678" y="1492551"/>
                    <a:pt x="2276660" y="1492551"/>
                    <a:pt x="2190588" y="1491605"/>
                  </a:cubicBezTo>
                  <a:cubicBezTo>
                    <a:pt x="2243555" y="1430124"/>
                    <a:pt x="2295577" y="1367698"/>
                    <a:pt x="2347599" y="1305272"/>
                  </a:cubicBezTo>
                  <a:cubicBezTo>
                    <a:pt x="2449750" y="1271222"/>
                    <a:pt x="2550956" y="1235280"/>
                    <a:pt x="2651216" y="1197445"/>
                  </a:cubicBezTo>
                  <a:cubicBezTo>
                    <a:pt x="2557577" y="1221092"/>
                    <a:pt x="2465830" y="1246630"/>
                    <a:pt x="2373136" y="1274059"/>
                  </a:cubicBezTo>
                  <a:cubicBezTo>
                    <a:pt x="2434617" y="1199337"/>
                    <a:pt x="2496097" y="1124615"/>
                    <a:pt x="2554740" y="1048001"/>
                  </a:cubicBezTo>
                  <a:cubicBezTo>
                    <a:pt x="2479072" y="1125561"/>
                    <a:pt x="2406241" y="1205012"/>
                    <a:pt x="2334357" y="1285409"/>
                  </a:cubicBezTo>
                  <a:cubicBezTo>
                    <a:pt x="2254905" y="1309056"/>
                    <a:pt x="2176400" y="1333648"/>
                    <a:pt x="2096948" y="1358240"/>
                  </a:cubicBezTo>
                  <a:cubicBezTo>
                    <a:pt x="2127216" y="1287301"/>
                    <a:pt x="2156537" y="1216363"/>
                    <a:pt x="2185858" y="1144478"/>
                  </a:cubicBezTo>
                  <a:cubicBezTo>
                    <a:pt x="2276660" y="1075431"/>
                    <a:pt x="2365570" y="1005438"/>
                    <a:pt x="2453534" y="932608"/>
                  </a:cubicBezTo>
                  <a:cubicBezTo>
                    <a:pt x="2368407" y="988413"/>
                    <a:pt x="2285173" y="1046110"/>
                    <a:pt x="2201938" y="1104752"/>
                  </a:cubicBezTo>
                  <a:cubicBezTo>
                    <a:pt x="2236934" y="1017734"/>
                    <a:pt x="2271931" y="929770"/>
                    <a:pt x="2304090" y="840860"/>
                  </a:cubicBezTo>
                  <a:cubicBezTo>
                    <a:pt x="2256797" y="936391"/>
                    <a:pt x="2211396" y="1032868"/>
                    <a:pt x="2167887" y="1129344"/>
                  </a:cubicBezTo>
                  <a:cubicBezTo>
                    <a:pt x="2102624" y="1175691"/>
                    <a:pt x="2037360" y="1222983"/>
                    <a:pt x="1973042" y="1270276"/>
                  </a:cubicBezTo>
                  <a:cubicBezTo>
                    <a:pt x="1972096" y="1269330"/>
                    <a:pt x="1970205" y="1268384"/>
                    <a:pt x="1968313" y="1268384"/>
                  </a:cubicBezTo>
                  <a:cubicBezTo>
                    <a:pt x="1973988" y="1185149"/>
                    <a:pt x="1979663" y="1101915"/>
                    <a:pt x="1985338" y="1018680"/>
                  </a:cubicBezTo>
                  <a:cubicBezTo>
                    <a:pt x="2049656" y="931662"/>
                    <a:pt x="2113028" y="843698"/>
                    <a:pt x="2173562" y="753842"/>
                  </a:cubicBezTo>
                  <a:cubicBezTo>
                    <a:pt x="2110190" y="827618"/>
                    <a:pt x="2048710" y="903286"/>
                    <a:pt x="1987230" y="979900"/>
                  </a:cubicBezTo>
                  <a:cubicBezTo>
                    <a:pt x="1992905" y="882478"/>
                    <a:pt x="1997634" y="784109"/>
                    <a:pt x="1999526" y="686687"/>
                  </a:cubicBezTo>
                  <a:cubicBezTo>
                    <a:pt x="1984392" y="794514"/>
                    <a:pt x="1973042" y="902340"/>
                    <a:pt x="1962638" y="1010167"/>
                  </a:cubicBezTo>
                  <a:cubicBezTo>
                    <a:pt x="1909670" y="1077323"/>
                    <a:pt x="1857648" y="1143532"/>
                    <a:pt x="1805627" y="1210687"/>
                  </a:cubicBezTo>
                  <a:cubicBezTo>
                    <a:pt x="1805627" y="1210687"/>
                    <a:pt x="1804681" y="1210687"/>
                    <a:pt x="1804681" y="1210687"/>
                  </a:cubicBezTo>
                  <a:cubicBezTo>
                    <a:pt x="1787656" y="1121777"/>
                    <a:pt x="1771576" y="1031922"/>
                    <a:pt x="1753605" y="943012"/>
                  </a:cubicBezTo>
                  <a:cubicBezTo>
                    <a:pt x="1783872" y="846535"/>
                    <a:pt x="1813194" y="750059"/>
                    <a:pt x="1839677" y="651690"/>
                  </a:cubicBezTo>
                  <a:cubicBezTo>
                    <a:pt x="1806573" y="734925"/>
                    <a:pt x="1775360" y="819106"/>
                    <a:pt x="1745092" y="903286"/>
                  </a:cubicBezTo>
                  <a:cubicBezTo>
                    <a:pt x="1727121" y="815322"/>
                    <a:pt x="1709150" y="726412"/>
                    <a:pt x="1688341" y="639394"/>
                  </a:cubicBezTo>
                  <a:cubicBezTo>
                    <a:pt x="1698746" y="639394"/>
                    <a:pt x="1709150" y="637503"/>
                    <a:pt x="1719554" y="637503"/>
                  </a:cubicBezTo>
                  <a:cubicBezTo>
                    <a:pt x="2319223" y="637503"/>
                    <a:pt x="2804444" y="1123669"/>
                    <a:pt x="2804444" y="1722392"/>
                  </a:cubicBezTo>
                  <a:cubicBezTo>
                    <a:pt x="2804444" y="1882240"/>
                    <a:pt x="2768502" y="2033576"/>
                    <a:pt x="2707021" y="2170725"/>
                  </a:cubicBezTo>
                  <a:cubicBezTo>
                    <a:pt x="2634191" y="2107353"/>
                    <a:pt x="2558523" y="2047764"/>
                    <a:pt x="2481909" y="1988176"/>
                  </a:cubicBezTo>
                  <a:close/>
                  <a:moveTo>
                    <a:pt x="1732796" y="941120"/>
                  </a:moveTo>
                  <a:cubicBezTo>
                    <a:pt x="1701583" y="1029084"/>
                    <a:pt x="1671316" y="1117048"/>
                    <a:pt x="1641049" y="1205012"/>
                  </a:cubicBezTo>
                  <a:cubicBezTo>
                    <a:pt x="1605107" y="1143532"/>
                    <a:pt x="1568219" y="1081106"/>
                    <a:pt x="1532276" y="1019626"/>
                  </a:cubicBezTo>
                  <a:cubicBezTo>
                    <a:pt x="1533222" y="903286"/>
                    <a:pt x="1533222" y="786947"/>
                    <a:pt x="1528493" y="669661"/>
                  </a:cubicBezTo>
                  <a:cubicBezTo>
                    <a:pt x="1519980" y="773705"/>
                    <a:pt x="1514305" y="877748"/>
                    <a:pt x="1509576" y="981792"/>
                  </a:cubicBezTo>
                  <a:cubicBezTo>
                    <a:pt x="1454717" y="890044"/>
                    <a:pt x="1398911" y="798297"/>
                    <a:pt x="1340269" y="708441"/>
                  </a:cubicBezTo>
                  <a:cubicBezTo>
                    <a:pt x="1393236" y="815322"/>
                    <a:pt x="1450933" y="920312"/>
                    <a:pt x="1508630" y="1025301"/>
                  </a:cubicBezTo>
                  <a:cubicBezTo>
                    <a:pt x="1505792" y="1100969"/>
                    <a:pt x="1502955" y="1175691"/>
                    <a:pt x="1501063" y="1251359"/>
                  </a:cubicBezTo>
                  <a:cubicBezTo>
                    <a:pt x="1500117" y="1251359"/>
                    <a:pt x="1499172" y="1252305"/>
                    <a:pt x="1498226" y="1253251"/>
                  </a:cubicBezTo>
                  <a:cubicBezTo>
                    <a:pt x="1433908" y="1192716"/>
                    <a:pt x="1369590" y="1132182"/>
                    <a:pt x="1304326" y="1072593"/>
                  </a:cubicBezTo>
                  <a:cubicBezTo>
                    <a:pt x="1275951" y="978008"/>
                    <a:pt x="1246630" y="884369"/>
                    <a:pt x="1214471" y="791676"/>
                  </a:cubicBezTo>
                  <a:cubicBezTo>
                    <a:pt x="1233388" y="877748"/>
                    <a:pt x="1254197" y="962875"/>
                    <a:pt x="1275951" y="1048001"/>
                  </a:cubicBezTo>
                  <a:cubicBezTo>
                    <a:pt x="1209742" y="987467"/>
                    <a:pt x="1143532" y="926932"/>
                    <a:pt x="1074485" y="869236"/>
                  </a:cubicBezTo>
                  <a:cubicBezTo>
                    <a:pt x="1142586" y="943012"/>
                    <a:pt x="1213525" y="1014897"/>
                    <a:pt x="1284464" y="1084889"/>
                  </a:cubicBezTo>
                  <a:cubicBezTo>
                    <a:pt x="1307164" y="1173799"/>
                    <a:pt x="1331756" y="1262709"/>
                    <a:pt x="1355402" y="1351619"/>
                  </a:cubicBezTo>
                  <a:cubicBezTo>
                    <a:pt x="1354457" y="1352565"/>
                    <a:pt x="1354457" y="1352565"/>
                    <a:pt x="1353511" y="1353511"/>
                  </a:cubicBezTo>
                  <a:cubicBezTo>
                    <a:pt x="1285409" y="1322298"/>
                    <a:pt x="1218254" y="1291085"/>
                    <a:pt x="1150153" y="1259872"/>
                  </a:cubicBezTo>
                  <a:cubicBezTo>
                    <a:pt x="1085835" y="1169070"/>
                    <a:pt x="1021517" y="1078268"/>
                    <a:pt x="953416" y="989359"/>
                  </a:cubicBezTo>
                  <a:cubicBezTo>
                    <a:pt x="1003546" y="1074485"/>
                    <a:pt x="1056514" y="1158666"/>
                    <a:pt x="1110427" y="1241900"/>
                  </a:cubicBezTo>
                  <a:cubicBezTo>
                    <a:pt x="1020572" y="1201229"/>
                    <a:pt x="928824" y="1161503"/>
                    <a:pt x="837077" y="1124615"/>
                  </a:cubicBezTo>
                  <a:cubicBezTo>
                    <a:pt x="934499" y="1178528"/>
                    <a:pt x="1033814" y="1228658"/>
                    <a:pt x="1133128" y="1277843"/>
                  </a:cubicBezTo>
                  <a:cubicBezTo>
                    <a:pt x="1176637" y="1344052"/>
                    <a:pt x="1220146" y="1409316"/>
                    <a:pt x="1263655" y="1475525"/>
                  </a:cubicBezTo>
                  <a:cubicBezTo>
                    <a:pt x="1262709" y="1476471"/>
                    <a:pt x="1262709" y="1477417"/>
                    <a:pt x="1261763" y="1478363"/>
                  </a:cubicBezTo>
                  <a:cubicBezTo>
                    <a:pt x="1183258" y="1469850"/>
                    <a:pt x="1104752" y="1462283"/>
                    <a:pt x="1026247" y="1454717"/>
                  </a:cubicBezTo>
                  <a:cubicBezTo>
                    <a:pt x="940174" y="1390399"/>
                    <a:pt x="853156" y="1326081"/>
                    <a:pt x="764246" y="1265547"/>
                  </a:cubicBezTo>
                  <a:cubicBezTo>
                    <a:pt x="837077" y="1328919"/>
                    <a:pt x="910853" y="1390399"/>
                    <a:pt x="985575" y="1450933"/>
                  </a:cubicBezTo>
                  <a:cubicBezTo>
                    <a:pt x="890990" y="1442420"/>
                    <a:pt x="796405" y="1433908"/>
                    <a:pt x="701820" y="1429179"/>
                  </a:cubicBezTo>
                  <a:cubicBezTo>
                    <a:pt x="806810" y="1447150"/>
                    <a:pt x="911799" y="1462283"/>
                    <a:pt x="1017734" y="1476471"/>
                  </a:cubicBezTo>
                  <a:cubicBezTo>
                    <a:pt x="1081106" y="1527547"/>
                    <a:pt x="1144478" y="1577677"/>
                    <a:pt x="1208796" y="1627807"/>
                  </a:cubicBezTo>
                  <a:cubicBezTo>
                    <a:pt x="1208796" y="1627807"/>
                    <a:pt x="1208796" y="1628753"/>
                    <a:pt x="1208796" y="1628753"/>
                  </a:cubicBezTo>
                  <a:cubicBezTo>
                    <a:pt x="1123669" y="1647670"/>
                    <a:pt x="1038543" y="1666587"/>
                    <a:pt x="953416" y="1686450"/>
                  </a:cubicBezTo>
                  <a:cubicBezTo>
                    <a:pt x="854102" y="1651453"/>
                    <a:pt x="754788" y="1618349"/>
                    <a:pt x="654528" y="1587135"/>
                  </a:cubicBezTo>
                  <a:cubicBezTo>
                    <a:pt x="741546" y="1624969"/>
                    <a:pt x="828564" y="1660912"/>
                    <a:pt x="916528" y="1695908"/>
                  </a:cubicBezTo>
                  <a:cubicBezTo>
                    <a:pt x="830456" y="1716717"/>
                    <a:pt x="744384" y="1737525"/>
                    <a:pt x="659257" y="1761172"/>
                  </a:cubicBezTo>
                  <a:cubicBezTo>
                    <a:pt x="756680" y="1746038"/>
                    <a:pt x="854102" y="1729013"/>
                    <a:pt x="950579" y="1710096"/>
                  </a:cubicBezTo>
                  <a:cubicBezTo>
                    <a:pt x="1034759" y="1743201"/>
                    <a:pt x="1119886" y="1775359"/>
                    <a:pt x="1204066" y="1807518"/>
                  </a:cubicBezTo>
                  <a:cubicBezTo>
                    <a:pt x="1134074" y="1846298"/>
                    <a:pt x="1064081" y="1885078"/>
                    <a:pt x="994088" y="1923858"/>
                  </a:cubicBezTo>
                  <a:cubicBezTo>
                    <a:pt x="884369" y="1923858"/>
                    <a:pt x="773705" y="1925750"/>
                    <a:pt x="663986" y="1930479"/>
                  </a:cubicBezTo>
                  <a:cubicBezTo>
                    <a:pt x="761409" y="1938046"/>
                    <a:pt x="858831" y="1941829"/>
                    <a:pt x="956254" y="1945612"/>
                  </a:cubicBezTo>
                  <a:cubicBezTo>
                    <a:pt x="873965" y="1991959"/>
                    <a:pt x="792622" y="2040197"/>
                    <a:pt x="712225" y="2089381"/>
                  </a:cubicBezTo>
                  <a:cubicBezTo>
                    <a:pt x="808701" y="2043981"/>
                    <a:pt x="904232" y="1995742"/>
                    <a:pt x="998817" y="1946558"/>
                  </a:cubicBezTo>
                  <a:cubicBezTo>
                    <a:pt x="1083944" y="1949396"/>
                    <a:pt x="1170016" y="1951288"/>
                    <a:pt x="1255142" y="1953179"/>
                  </a:cubicBezTo>
                  <a:cubicBezTo>
                    <a:pt x="1204066" y="2010876"/>
                    <a:pt x="1152991" y="2069519"/>
                    <a:pt x="1102861" y="2128161"/>
                  </a:cubicBezTo>
                  <a:cubicBezTo>
                    <a:pt x="999763" y="2161266"/>
                    <a:pt x="895719" y="2196263"/>
                    <a:pt x="793568" y="2234096"/>
                  </a:cubicBezTo>
                  <a:cubicBezTo>
                    <a:pt x="888153" y="2211396"/>
                    <a:pt x="981792" y="2185858"/>
                    <a:pt x="1075431" y="2159374"/>
                  </a:cubicBezTo>
                  <a:cubicBezTo>
                    <a:pt x="1011113" y="2234096"/>
                    <a:pt x="947741" y="2310710"/>
                    <a:pt x="885315" y="2388270"/>
                  </a:cubicBezTo>
                  <a:cubicBezTo>
                    <a:pt x="963821" y="2309764"/>
                    <a:pt x="1039489" y="2229367"/>
                    <a:pt x="1115157" y="2148024"/>
                  </a:cubicBezTo>
                  <a:cubicBezTo>
                    <a:pt x="1189879" y="2126270"/>
                    <a:pt x="1263655" y="2104515"/>
                    <a:pt x="1337431" y="2082761"/>
                  </a:cubicBezTo>
                  <a:cubicBezTo>
                    <a:pt x="1300543" y="2168833"/>
                    <a:pt x="1264601" y="2254905"/>
                    <a:pt x="1228658" y="2340978"/>
                  </a:cubicBezTo>
                  <a:lnTo>
                    <a:pt x="1000709" y="2513122"/>
                  </a:lnTo>
                  <a:lnTo>
                    <a:pt x="1220146" y="2362732"/>
                  </a:lnTo>
                  <a:cubicBezTo>
                    <a:pt x="1186095" y="2445967"/>
                    <a:pt x="1152991" y="2530147"/>
                    <a:pt x="1121778" y="2614328"/>
                  </a:cubicBezTo>
                  <a:cubicBezTo>
                    <a:pt x="1168124" y="2523526"/>
                    <a:pt x="1210687" y="2432725"/>
                    <a:pt x="1253251" y="2340032"/>
                  </a:cubicBezTo>
                  <a:lnTo>
                    <a:pt x="1482146" y="2183021"/>
                  </a:lnTo>
                  <a:cubicBezTo>
                    <a:pt x="1484038" y="2183966"/>
                    <a:pt x="1484984" y="2184912"/>
                    <a:pt x="1486875" y="2185858"/>
                  </a:cubicBezTo>
                  <a:lnTo>
                    <a:pt x="1475525" y="2420429"/>
                  </a:lnTo>
                  <a:cubicBezTo>
                    <a:pt x="1407424" y="2509339"/>
                    <a:pt x="1340269" y="2599194"/>
                    <a:pt x="1275951" y="2691888"/>
                  </a:cubicBezTo>
                  <a:cubicBezTo>
                    <a:pt x="1344052" y="2616220"/>
                    <a:pt x="1409316" y="2537714"/>
                    <a:pt x="1473634" y="2459209"/>
                  </a:cubicBezTo>
                  <a:lnTo>
                    <a:pt x="1459446" y="2768502"/>
                  </a:lnTo>
                  <a:lnTo>
                    <a:pt x="1490659" y="2438400"/>
                  </a:lnTo>
                  <a:cubicBezTo>
                    <a:pt x="1544572" y="2373136"/>
                    <a:pt x="1597540" y="2306927"/>
                    <a:pt x="1650507" y="2240717"/>
                  </a:cubicBezTo>
                  <a:cubicBezTo>
                    <a:pt x="1666587" y="2306927"/>
                    <a:pt x="1682666" y="2373136"/>
                    <a:pt x="1698746" y="2439346"/>
                  </a:cubicBezTo>
                  <a:cubicBezTo>
                    <a:pt x="1665641" y="2552848"/>
                    <a:pt x="1633482" y="2667296"/>
                    <a:pt x="1605107" y="2782689"/>
                  </a:cubicBezTo>
                  <a:cubicBezTo>
                    <a:pt x="1641995" y="2683375"/>
                    <a:pt x="1676045" y="2583115"/>
                    <a:pt x="1709150" y="2481909"/>
                  </a:cubicBezTo>
                  <a:cubicBezTo>
                    <a:pt x="1735634" y="2586898"/>
                    <a:pt x="1762118" y="2692834"/>
                    <a:pt x="1793331" y="2796877"/>
                  </a:cubicBezTo>
                  <a:cubicBezTo>
                    <a:pt x="1773468" y="2676754"/>
                    <a:pt x="1748876" y="2557577"/>
                    <a:pt x="1723338" y="2439346"/>
                  </a:cubicBezTo>
                  <a:cubicBezTo>
                    <a:pt x="1745092" y="2372191"/>
                    <a:pt x="1766847" y="2304089"/>
                    <a:pt x="1788602" y="2235988"/>
                  </a:cubicBezTo>
                  <a:cubicBezTo>
                    <a:pt x="1835894" y="2305981"/>
                    <a:pt x="1883186" y="2375974"/>
                    <a:pt x="1931425" y="2445967"/>
                  </a:cubicBezTo>
                  <a:cubicBezTo>
                    <a:pt x="1938046" y="2554740"/>
                    <a:pt x="1946558" y="2663512"/>
                    <a:pt x="1957909" y="2772285"/>
                  </a:cubicBezTo>
                  <a:cubicBezTo>
                    <a:pt x="1958854" y="2674862"/>
                    <a:pt x="1956963" y="2577440"/>
                    <a:pt x="1955071" y="2480017"/>
                  </a:cubicBezTo>
                  <a:cubicBezTo>
                    <a:pt x="2011822" y="2563252"/>
                    <a:pt x="2070465" y="2644595"/>
                    <a:pt x="2130999" y="2725938"/>
                  </a:cubicBezTo>
                  <a:cubicBezTo>
                    <a:pt x="2004255" y="2777014"/>
                    <a:pt x="1867107" y="2806336"/>
                    <a:pt x="1722392" y="2806336"/>
                  </a:cubicBezTo>
                  <a:cubicBezTo>
                    <a:pt x="1122723" y="2806336"/>
                    <a:pt x="637503" y="2320169"/>
                    <a:pt x="637503" y="1721446"/>
                  </a:cubicBezTo>
                  <a:cubicBezTo>
                    <a:pt x="637503" y="1133128"/>
                    <a:pt x="1106644" y="655474"/>
                    <a:pt x="1690233" y="637503"/>
                  </a:cubicBezTo>
                  <a:cubicBezTo>
                    <a:pt x="1702529" y="739654"/>
                    <a:pt x="1716717" y="840860"/>
                    <a:pt x="1732796" y="941120"/>
                  </a:cubicBezTo>
                  <a:close/>
                  <a:moveTo>
                    <a:pt x="1206904" y="1776305"/>
                  </a:moveTo>
                  <a:cubicBezTo>
                    <a:pt x="1136911" y="1750767"/>
                    <a:pt x="1065972" y="1725229"/>
                    <a:pt x="995034" y="1699691"/>
                  </a:cubicBezTo>
                  <a:cubicBezTo>
                    <a:pt x="1065972" y="1685504"/>
                    <a:pt x="1136911" y="1671316"/>
                    <a:pt x="1207850" y="1656183"/>
                  </a:cubicBezTo>
                  <a:cubicBezTo>
                    <a:pt x="1205012" y="1677937"/>
                    <a:pt x="1201229" y="1698746"/>
                    <a:pt x="1201229" y="1720500"/>
                  </a:cubicBezTo>
                  <a:cubicBezTo>
                    <a:pt x="1201229" y="1740363"/>
                    <a:pt x="1204066" y="1758334"/>
                    <a:pt x="1206904" y="1776305"/>
                  </a:cubicBezTo>
                  <a:close/>
                  <a:moveTo>
                    <a:pt x="1213525" y="1834002"/>
                  </a:moveTo>
                  <a:cubicBezTo>
                    <a:pt x="1220146" y="1865215"/>
                    <a:pt x="1229604" y="1895482"/>
                    <a:pt x="1241900" y="1924804"/>
                  </a:cubicBezTo>
                  <a:cubicBezTo>
                    <a:pt x="1175691" y="1923858"/>
                    <a:pt x="1109482" y="1923858"/>
                    <a:pt x="1043272" y="1923858"/>
                  </a:cubicBezTo>
                  <a:cubicBezTo>
                    <a:pt x="1100023" y="1893591"/>
                    <a:pt x="1156774" y="1863323"/>
                    <a:pt x="1213525" y="1834002"/>
                  </a:cubicBezTo>
                  <a:close/>
                  <a:moveTo>
                    <a:pt x="1218254" y="1596594"/>
                  </a:moveTo>
                  <a:cubicBezTo>
                    <a:pt x="1167178" y="1557814"/>
                    <a:pt x="1116102" y="1519034"/>
                    <a:pt x="1065027" y="1480254"/>
                  </a:cubicBezTo>
                  <a:cubicBezTo>
                    <a:pt x="1126507" y="1487821"/>
                    <a:pt x="1188933" y="1496334"/>
                    <a:pt x="1250413" y="1503901"/>
                  </a:cubicBezTo>
                  <a:cubicBezTo>
                    <a:pt x="1236225" y="1533222"/>
                    <a:pt x="1225821" y="1564435"/>
                    <a:pt x="1218254" y="15965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1551163" y="3251037"/>
              <a:ext cx="341616" cy="341967"/>
            </a:xfrm>
            <a:custGeom>
              <a:avLst/>
              <a:gdLst/>
              <a:ahLst/>
              <a:cxnLst/>
              <a:rect l="l" t="t" r="r" b="b"/>
              <a:pathLst>
                <a:path w="341616" h="341967" extrusionOk="0">
                  <a:moveTo>
                    <a:pt x="177850" y="142"/>
                  </a:moveTo>
                  <a:cubicBezTo>
                    <a:pt x="133395" y="-1749"/>
                    <a:pt x="87048" y="15276"/>
                    <a:pt x="53943" y="46489"/>
                  </a:cubicBezTo>
                  <a:cubicBezTo>
                    <a:pt x="20839" y="78648"/>
                    <a:pt x="976" y="124049"/>
                    <a:pt x="30" y="170395"/>
                  </a:cubicBezTo>
                  <a:cubicBezTo>
                    <a:pt x="-1862" y="265926"/>
                    <a:pt x="86102" y="348215"/>
                    <a:pt x="177850" y="341594"/>
                  </a:cubicBezTo>
                  <a:cubicBezTo>
                    <a:pt x="268651" y="339703"/>
                    <a:pt x="345265" y="257413"/>
                    <a:pt x="341482" y="170395"/>
                  </a:cubicBezTo>
                  <a:cubicBezTo>
                    <a:pt x="343373" y="258359"/>
                    <a:pt x="262030" y="334027"/>
                    <a:pt x="177850" y="327406"/>
                  </a:cubicBezTo>
                  <a:cubicBezTo>
                    <a:pt x="94615" y="324569"/>
                    <a:pt x="25568" y="249847"/>
                    <a:pt x="28405" y="170395"/>
                  </a:cubicBezTo>
                  <a:cubicBezTo>
                    <a:pt x="25568" y="90944"/>
                    <a:pt x="94615" y="16222"/>
                    <a:pt x="177850" y="13384"/>
                  </a:cubicBezTo>
                  <a:cubicBezTo>
                    <a:pt x="262030" y="6763"/>
                    <a:pt x="343373" y="82431"/>
                    <a:pt x="341482" y="170395"/>
                  </a:cubicBezTo>
                  <a:cubicBezTo>
                    <a:pt x="345265" y="84323"/>
                    <a:pt x="268651" y="2980"/>
                    <a:pt x="177850" y="1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1406478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1874673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1649561" y="3030128"/>
              <a:ext cx="125900" cy="128099"/>
            </a:xfrm>
            <a:custGeom>
              <a:avLst/>
              <a:gdLst/>
              <a:ahLst/>
              <a:cxnLst/>
              <a:rect l="l" t="t" r="r" b="b"/>
              <a:pathLst>
                <a:path w="125900" h="128099" extrusionOk="0">
                  <a:moveTo>
                    <a:pt x="69993" y="127413"/>
                  </a:moveTo>
                  <a:cubicBezTo>
                    <a:pt x="103098" y="123630"/>
                    <a:pt x="127690" y="93363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2821"/>
                    <a:pt x="35942" y="133088"/>
                    <a:pt x="69993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1916188" y="3592143"/>
              <a:ext cx="125917" cy="127901"/>
            </a:xfrm>
            <a:custGeom>
              <a:avLst/>
              <a:gdLst/>
              <a:ahLst/>
              <a:cxnLst/>
              <a:rect l="l" t="t" r="r" b="b"/>
              <a:pathLst>
                <a:path w="125917" h="127901" extrusionOk="0">
                  <a:moveTo>
                    <a:pt x="55907" y="488"/>
                  </a:moveTo>
                  <a:cubicBezTo>
                    <a:pt x="22803" y="4271"/>
                    <a:pt x="-1790" y="34539"/>
                    <a:pt x="102" y="63860"/>
                  </a:cubicBezTo>
                  <a:cubicBezTo>
                    <a:pt x="102" y="33593"/>
                    <a:pt x="29423" y="9001"/>
                    <a:pt x="55907" y="14676"/>
                  </a:cubicBezTo>
                  <a:cubicBezTo>
                    <a:pt x="81445" y="18459"/>
                    <a:pt x="99416" y="42105"/>
                    <a:pt x="98470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3" y="118719"/>
                    <a:pt x="102" y="94127"/>
                    <a:pt x="102" y="63860"/>
                  </a:cubicBezTo>
                  <a:cubicBezTo>
                    <a:pt x="-1790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6846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1430022" y="3592143"/>
              <a:ext cx="125900" cy="127901"/>
            </a:xfrm>
            <a:custGeom>
              <a:avLst/>
              <a:gdLst/>
              <a:ahLst/>
              <a:cxnLst/>
              <a:rect l="l" t="t" r="r" b="b"/>
              <a:pathLst>
                <a:path w="125900" h="127901" extrusionOk="0">
                  <a:moveTo>
                    <a:pt x="55907" y="488"/>
                  </a:moveTo>
                  <a:cubicBezTo>
                    <a:pt x="22803" y="4271"/>
                    <a:pt x="-1789" y="34539"/>
                    <a:pt x="102" y="63860"/>
                  </a:cubicBezTo>
                  <a:cubicBezTo>
                    <a:pt x="102" y="33593"/>
                    <a:pt x="29424" y="9001"/>
                    <a:pt x="55907" y="14676"/>
                  </a:cubicBezTo>
                  <a:cubicBezTo>
                    <a:pt x="81445" y="18459"/>
                    <a:pt x="99416" y="42105"/>
                    <a:pt x="98471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4" y="118719"/>
                    <a:pt x="102" y="94127"/>
                    <a:pt x="102" y="63860"/>
                  </a:cubicBezTo>
                  <a:cubicBezTo>
                    <a:pt x="-1789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5900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5"/>
            <p:cNvSpPr/>
            <p:nvPr/>
          </p:nvSpPr>
          <p:spPr>
            <a:xfrm>
              <a:off x="1668376" y="3699789"/>
              <a:ext cx="125918" cy="128082"/>
            </a:xfrm>
            <a:custGeom>
              <a:avLst/>
              <a:gdLst/>
              <a:ahLst/>
              <a:cxnLst/>
              <a:rect l="l" t="t" r="r" b="b"/>
              <a:pathLst>
                <a:path w="125918" h="128082" extrusionOk="0">
                  <a:moveTo>
                    <a:pt x="55907" y="669"/>
                  </a:moveTo>
                  <a:cubicBezTo>
                    <a:pt x="22803" y="4453"/>
                    <a:pt x="-1789" y="34720"/>
                    <a:pt x="102" y="64041"/>
                  </a:cubicBezTo>
                  <a:cubicBezTo>
                    <a:pt x="102" y="33774"/>
                    <a:pt x="29424" y="9182"/>
                    <a:pt x="55907" y="14857"/>
                  </a:cubicBezTo>
                  <a:cubicBezTo>
                    <a:pt x="81445" y="18641"/>
                    <a:pt x="99416" y="42287"/>
                    <a:pt x="98471" y="64041"/>
                  </a:cubicBezTo>
                  <a:cubicBezTo>
                    <a:pt x="99416" y="85796"/>
                    <a:pt x="82391" y="109442"/>
                    <a:pt x="55907" y="113225"/>
                  </a:cubicBezTo>
                  <a:cubicBezTo>
                    <a:pt x="29424" y="118900"/>
                    <a:pt x="102" y="94308"/>
                    <a:pt x="102" y="64041"/>
                  </a:cubicBezTo>
                  <a:cubicBezTo>
                    <a:pt x="-1789" y="93363"/>
                    <a:pt x="22803" y="123630"/>
                    <a:pt x="55907" y="127413"/>
                  </a:cubicBezTo>
                  <a:cubicBezTo>
                    <a:pt x="89958" y="133088"/>
                    <a:pt x="125900" y="101875"/>
                    <a:pt x="125900" y="64041"/>
                  </a:cubicBezTo>
                  <a:cubicBezTo>
                    <a:pt x="126846" y="26207"/>
                    <a:pt x="89958" y="-5006"/>
                    <a:pt x="55907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5"/>
            <p:cNvSpPr/>
            <p:nvPr/>
          </p:nvSpPr>
          <p:spPr>
            <a:xfrm>
              <a:off x="1298651" y="33536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69993" y="669"/>
                  </a:move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3362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5"/>
            <p:cNvSpPr/>
            <p:nvPr/>
          </p:nvSpPr>
          <p:spPr>
            <a:xfrm>
              <a:off x="1982482" y="3353608"/>
              <a:ext cx="125917" cy="128082"/>
            </a:xfrm>
            <a:custGeom>
              <a:avLst/>
              <a:gdLst/>
              <a:ahLst/>
              <a:cxnLst/>
              <a:rect l="l" t="t" r="r" b="b"/>
              <a:pathLst>
                <a:path w="125917" h="128082" extrusionOk="0">
                  <a:moveTo>
                    <a:pt x="70011" y="127413"/>
                  </a:moveTo>
                  <a:cubicBezTo>
                    <a:pt x="103115" y="123630"/>
                    <a:pt x="127708" y="93362"/>
                    <a:pt x="125816" y="64041"/>
                  </a:cubicBezTo>
                  <a:cubicBezTo>
                    <a:pt x="125816" y="94308"/>
                    <a:pt x="96494" y="118900"/>
                    <a:pt x="70011" y="113225"/>
                  </a:cubicBezTo>
                  <a:cubicBezTo>
                    <a:pt x="44473" y="109442"/>
                    <a:pt x="26501" y="85796"/>
                    <a:pt x="27447" y="64041"/>
                  </a:cubicBezTo>
                  <a:cubicBezTo>
                    <a:pt x="26501" y="42287"/>
                    <a:pt x="43527" y="18640"/>
                    <a:pt x="70011" y="14857"/>
                  </a:cubicBezTo>
                  <a:cubicBezTo>
                    <a:pt x="96494" y="9182"/>
                    <a:pt x="125816" y="33774"/>
                    <a:pt x="125816" y="64041"/>
                  </a:cubicBezTo>
                  <a:cubicBezTo>
                    <a:pt x="127708" y="34720"/>
                    <a:pt x="103115" y="4453"/>
                    <a:pt x="70011" y="669"/>
                  </a:cubicBezTo>
                  <a:cubicBezTo>
                    <a:pt x="35960" y="-5006"/>
                    <a:pt x="18" y="26207"/>
                    <a:pt x="18" y="64041"/>
                  </a:cubicBezTo>
                  <a:cubicBezTo>
                    <a:pt x="-928" y="101875"/>
                    <a:pt x="35960" y="133088"/>
                    <a:pt x="70011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8"/>
          <p:cNvSpPr txBox="1">
            <a:spLocks noGrp="1"/>
          </p:cNvSpPr>
          <p:nvPr>
            <p:ph type="title"/>
          </p:nvPr>
        </p:nvSpPr>
        <p:spPr>
          <a:xfrm>
            <a:off x="715175" y="445025"/>
            <a:ext cx="5184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18"/>
          <p:cNvSpPr txBox="1">
            <a:spLocks noGrp="1"/>
          </p:cNvSpPr>
          <p:nvPr>
            <p:ph type="subTitle" idx="1"/>
          </p:nvPr>
        </p:nvSpPr>
        <p:spPr>
          <a:xfrm>
            <a:off x="715175" y="1098850"/>
            <a:ext cx="35832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 2 SemiBold"/>
              <a:buNone/>
              <a:defRPr sz="2400" i="1"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9" name="Google Shape;349;p18"/>
          <p:cNvSpPr txBox="1">
            <a:spLocks noGrp="1"/>
          </p:cNvSpPr>
          <p:nvPr>
            <p:ph type="subTitle" idx="2"/>
          </p:nvPr>
        </p:nvSpPr>
        <p:spPr>
          <a:xfrm>
            <a:off x="715175" y="1571450"/>
            <a:ext cx="35832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18"/>
          <p:cNvSpPr txBox="1">
            <a:spLocks noGrp="1"/>
          </p:cNvSpPr>
          <p:nvPr>
            <p:ph type="subTitle" idx="3"/>
          </p:nvPr>
        </p:nvSpPr>
        <p:spPr>
          <a:xfrm>
            <a:off x="715175" y="2282950"/>
            <a:ext cx="35832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 2 SemiBold"/>
              <a:buNone/>
              <a:defRPr sz="2400" i="1"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1" name="Google Shape;351;p18"/>
          <p:cNvSpPr txBox="1">
            <a:spLocks noGrp="1"/>
          </p:cNvSpPr>
          <p:nvPr>
            <p:ph type="subTitle" idx="4"/>
          </p:nvPr>
        </p:nvSpPr>
        <p:spPr>
          <a:xfrm>
            <a:off x="715175" y="2755550"/>
            <a:ext cx="35832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8"/>
          <p:cNvSpPr txBox="1">
            <a:spLocks noGrp="1"/>
          </p:cNvSpPr>
          <p:nvPr>
            <p:ph type="subTitle" idx="5"/>
          </p:nvPr>
        </p:nvSpPr>
        <p:spPr>
          <a:xfrm>
            <a:off x="715175" y="3467050"/>
            <a:ext cx="35832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 2 SemiBold"/>
              <a:buNone/>
              <a:defRPr sz="2400" i="1"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3" name="Google Shape;353;p18"/>
          <p:cNvSpPr txBox="1">
            <a:spLocks noGrp="1"/>
          </p:cNvSpPr>
          <p:nvPr>
            <p:ph type="subTitle" idx="6"/>
          </p:nvPr>
        </p:nvSpPr>
        <p:spPr>
          <a:xfrm>
            <a:off x="715175" y="3939650"/>
            <a:ext cx="35832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8"/>
          <p:cNvSpPr>
            <a:spLocks noGrp="1"/>
          </p:cNvSpPr>
          <p:nvPr>
            <p:ph type="pic" idx="7"/>
          </p:nvPr>
        </p:nvSpPr>
        <p:spPr>
          <a:xfrm>
            <a:off x="5899900" y="0"/>
            <a:ext cx="3243900" cy="5141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5"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34"/>
          <p:cNvSpPr txBox="1">
            <a:spLocks noGrp="1"/>
          </p:cNvSpPr>
          <p:nvPr>
            <p:ph type="title"/>
          </p:nvPr>
        </p:nvSpPr>
        <p:spPr>
          <a:xfrm>
            <a:off x="1608850" y="3296175"/>
            <a:ext cx="523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14" name="Google Shape;814;p34"/>
          <p:cNvSpPr txBox="1">
            <a:spLocks noGrp="1"/>
          </p:cNvSpPr>
          <p:nvPr>
            <p:ph type="subTitle" idx="1"/>
          </p:nvPr>
        </p:nvSpPr>
        <p:spPr>
          <a:xfrm>
            <a:off x="1608850" y="1274625"/>
            <a:ext cx="52392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815" name="Google Shape;815;p34"/>
          <p:cNvGrpSpPr/>
          <p:nvPr/>
        </p:nvGrpSpPr>
        <p:grpSpPr>
          <a:xfrm flipH="1">
            <a:off x="6130995" y="3253596"/>
            <a:ext cx="4081209" cy="2184082"/>
            <a:chOff x="3466805" y="2003625"/>
            <a:chExt cx="5684927" cy="3042320"/>
          </a:xfrm>
        </p:grpSpPr>
        <p:sp>
          <p:nvSpPr>
            <p:cNvPr id="816" name="Google Shape;816;p34"/>
            <p:cNvSpPr/>
            <p:nvPr/>
          </p:nvSpPr>
          <p:spPr>
            <a:xfrm>
              <a:off x="3880114" y="2278692"/>
              <a:ext cx="13248" cy="13824"/>
            </a:xfrm>
            <a:custGeom>
              <a:avLst/>
              <a:gdLst/>
              <a:ahLst/>
              <a:cxnLst/>
              <a:rect l="l" t="t" r="r" b="b"/>
              <a:pathLst>
                <a:path w="13248" h="13824" extrusionOk="0">
                  <a:moveTo>
                    <a:pt x="1728" y="4608"/>
                  </a:moveTo>
                  <a:cubicBezTo>
                    <a:pt x="6336" y="6912"/>
                    <a:pt x="8640" y="11521"/>
                    <a:pt x="13249" y="13825"/>
                  </a:cubicBezTo>
                  <a:cubicBezTo>
                    <a:pt x="10945" y="11521"/>
                    <a:pt x="10945" y="6912"/>
                    <a:pt x="8640" y="4608"/>
                  </a:cubicBezTo>
                  <a:cubicBezTo>
                    <a:pt x="6336" y="2304"/>
                    <a:pt x="4032" y="2304"/>
                    <a:pt x="1728" y="0"/>
                  </a:cubicBezTo>
                  <a:cubicBezTo>
                    <a:pt x="-576" y="0"/>
                    <a:pt x="-576" y="2304"/>
                    <a:pt x="1728" y="46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7" name="Google Shape;817;p34"/>
            <p:cNvSpPr/>
            <p:nvPr/>
          </p:nvSpPr>
          <p:spPr>
            <a:xfrm>
              <a:off x="3736682" y="2115099"/>
              <a:ext cx="25345" cy="49769"/>
            </a:xfrm>
            <a:custGeom>
              <a:avLst/>
              <a:gdLst/>
              <a:ahLst/>
              <a:cxnLst/>
              <a:rect l="l" t="t" r="r" b="b"/>
              <a:pathLst>
                <a:path w="25345" h="49769" extrusionOk="0">
                  <a:moveTo>
                    <a:pt x="25345" y="48387"/>
                  </a:moveTo>
                  <a:cubicBezTo>
                    <a:pt x="20737" y="34562"/>
                    <a:pt x="18433" y="20737"/>
                    <a:pt x="6912" y="4608"/>
                  </a:cubicBezTo>
                  <a:cubicBezTo>
                    <a:pt x="2304" y="2304"/>
                    <a:pt x="0" y="0"/>
                    <a:pt x="0" y="0"/>
                  </a:cubicBezTo>
                  <a:cubicBezTo>
                    <a:pt x="2304" y="6912"/>
                    <a:pt x="4608" y="18433"/>
                    <a:pt x="6912" y="27649"/>
                  </a:cubicBezTo>
                  <a:cubicBezTo>
                    <a:pt x="9217" y="46082"/>
                    <a:pt x="18433" y="52995"/>
                    <a:pt x="25345" y="48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3734378" y="2101275"/>
              <a:ext cx="2304" cy="11520"/>
            </a:xfrm>
            <a:custGeom>
              <a:avLst/>
              <a:gdLst/>
              <a:ahLst/>
              <a:cxnLst/>
              <a:rect l="l" t="t" r="r" b="b"/>
              <a:pathLst>
                <a:path w="2304" h="11520" extrusionOk="0">
                  <a:moveTo>
                    <a:pt x="2304" y="11521"/>
                  </a:moveTo>
                  <a:cubicBezTo>
                    <a:pt x="0" y="4608"/>
                    <a:pt x="0" y="0"/>
                    <a:pt x="0" y="0"/>
                  </a:cubicBezTo>
                  <a:cubicBezTo>
                    <a:pt x="0" y="2304"/>
                    <a:pt x="0" y="6912"/>
                    <a:pt x="0" y="9216"/>
                  </a:cubicBezTo>
                  <a:cubicBezTo>
                    <a:pt x="0" y="11521"/>
                    <a:pt x="0" y="11521"/>
                    <a:pt x="2304" y="11521"/>
                  </a:cubicBezTo>
                  <a:cubicBezTo>
                    <a:pt x="0" y="11521"/>
                    <a:pt x="0" y="11521"/>
                    <a:pt x="2304" y="11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6860171" y="3499878"/>
              <a:ext cx="628225" cy="625030"/>
            </a:xfrm>
            <a:custGeom>
              <a:avLst/>
              <a:gdLst/>
              <a:ahLst/>
              <a:cxnLst/>
              <a:rect l="l" t="t" r="r" b="b"/>
              <a:pathLst>
                <a:path w="628225" h="625030" extrusionOk="0">
                  <a:moveTo>
                    <a:pt x="609193" y="617505"/>
                  </a:moveTo>
                  <a:cubicBezTo>
                    <a:pt x="616105" y="622114"/>
                    <a:pt x="625321" y="626722"/>
                    <a:pt x="627626" y="624418"/>
                  </a:cubicBezTo>
                  <a:cubicBezTo>
                    <a:pt x="629930" y="622114"/>
                    <a:pt x="625321" y="615201"/>
                    <a:pt x="618409" y="610593"/>
                  </a:cubicBezTo>
                  <a:cubicBezTo>
                    <a:pt x="392605" y="442392"/>
                    <a:pt x="192146" y="239629"/>
                    <a:pt x="17033" y="11521"/>
                  </a:cubicBezTo>
                  <a:cubicBezTo>
                    <a:pt x="10120" y="4608"/>
                    <a:pt x="5512" y="0"/>
                    <a:pt x="904" y="0"/>
                  </a:cubicBezTo>
                  <a:cubicBezTo>
                    <a:pt x="-1400" y="2304"/>
                    <a:pt x="904" y="9216"/>
                    <a:pt x="5512" y="16129"/>
                  </a:cubicBezTo>
                  <a:cubicBezTo>
                    <a:pt x="180626" y="244237"/>
                    <a:pt x="383388" y="449304"/>
                    <a:pt x="609193" y="6175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8567855" y="4830707"/>
              <a:ext cx="35713" cy="11125"/>
            </a:xfrm>
            <a:custGeom>
              <a:avLst/>
              <a:gdLst/>
              <a:ahLst/>
              <a:cxnLst/>
              <a:rect l="l" t="t" r="r" b="b"/>
              <a:pathLst>
                <a:path w="35713" h="11125" extrusionOk="0">
                  <a:moveTo>
                    <a:pt x="5184" y="954"/>
                  </a:moveTo>
                  <a:cubicBezTo>
                    <a:pt x="-1728" y="3258"/>
                    <a:pt x="-1728" y="5563"/>
                    <a:pt x="5184" y="7867"/>
                  </a:cubicBezTo>
                  <a:cubicBezTo>
                    <a:pt x="12096" y="10171"/>
                    <a:pt x="23617" y="12475"/>
                    <a:pt x="30529" y="10171"/>
                  </a:cubicBezTo>
                  <a:cubicBezTo>
                    <a:pt x="37442" y="10171"/>
                    <a:pt x="37442" y="5563"/>
                    <a:pt x="30529" y="3258"/>
                  </a:cubicBezTo>
                  <a:cubicBezTo>
                    <a:pt x="23617" y="954"/>
                    <a:pt x="12096" y="-1350"/>
                    <a:pt x="5184" y="9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3466805" y="2003625"/>
              <a:ext cx="5684927" cy="3042320"/>
            </a:xfrm>
            <a:custGeom>
              <a:avLst/>
              <a:gdLst/>
              <a:ahLst/>
              <a:cxnLst/>
              <a:rect l="l" t="t" r="r" b="b"/>
              <a:pathLst>
                <a:path w="5684927" h="3042320" extrusionOk="0">
                  <a:moveTo>
                    <a:pt x="5668441" y="2814213"/>
                  </a:moveTo>
                  <a:cubicBezTo>
                    <a:pt x="5534802" y="2825733"/>
                    <a:pt x="5401162" y="2825733"/>
                    <a:pt x="5269827" y="2821125"/>
                  </a:cubicBezTo>
                  <a:cubicBezTo>
                    <a:pt x="5138492" y="2814213"/>
                    <a:pt x="5007157" y="2800388"/>
                    <a:pt x="4875822" y="2777347"/>
                  </a:cubicBezTo>
                  <a:cubicBezTo>
                    <a:pt x="4615456" y="2731264"/>
                    <a:pt x="4364306" y="2650620"/>
                    <a:pt x="4124677" y="2537718"/>
                  </a:cubicBezTo>
                  <a:cubicBezTo>
                    <a:pt x="4099332" y="2523893"/>
                    <a:pt x="4073987" y="2510068"/>
                    <a:pt x="4048641" y="2496243"/>
                  </a:cubicBezTo>
                  <a:lnTo>
                    <a:pt x="4048641" y="2496243"/>
                  </a:lnTo>
                  <a:cubicBezTo>
                    <a:pt x="4046337" y="2480115"/>
                    <a:pt x="4034817" y="2463986"/>
                    <a:pt x="4018688" y="2443249"/>
                  </a:cubicBezTo>
                  <a:cubicBezTo>
                    <a:pt x="4177672" y="2535414"/>
                    <a:pt x="4345874" y="2611450"/>
                    <a:pt x="4518683" y="2669053"/>
                  </a:cubicBezTo>
                  <a:cubicBezTo>
                    <a:pt x="4661539" y="2722048"/>
                    <a:pt x="4806699" y="2763522"/>
                    <a:pt x="4956467" y="2791171"/>
                  </a:cubicBezTo>
                  <a:cubicBezTo>
                    <a:pt x="4977204" y="2795779"/>
                    <a:pt x="4997941" y="2793475"/>
                    <a:pt x="4997941" y="2786563"/>
                  </a:cubicBezTo>
                  <a:cubicBezTo>
                    <a:pt x="5000245" y="2779651"/>
                    <a:pt x="4981812" y="2772738"/>
                    <a:pt x="4961075" y="2768130"/>
                  </a:cubicBezTo>
                  <a:lnTo>
                    <a:pt x="4905776" y="2758914"/>
                  </a:lnTo>
                  <a:cubicBezTo>
                    <a:pt x="4887343" y="2754305"/>
                    <a:pt x="4868910" y="2749697"/>
                    <a:pt x="4852781" y="2747393"/>
                  </a:cubicBezTo>
                  <a:cubicBezTo>
                    <a:pt x="4885039" y="2745089"/>
                    <a:pt x="4905776" y="2738176"/>
                    <a:pt x="4910384" y="2726656"/>
                  </a:cubicBezTo>
                  <a:cubicBezTo>
                    <a:pt x="4914992" y="2715135"/>
                    <a:pt x="4903472" y="2701310"/>
                    <a:pt x="4880430" y="2685182"/>
                  </a:cubicBezTo>
                  <a:cubicBezTo>
                    <a:pt x="5037111" y="2708223"/>
                    <a:pt x="5196095" y="2710527"/>
                    <a:pt x="5348168" y="2696702"/>
                  </a:cubicBezTo>
                  <a:cubicBezTo>
                    <a:pt x="5357384" y="2696702"/>
                    <a:pt x="5361992" y="2694398"/>
                    <a:pt x="5359688" y="2689790"/>
                  </a:cubicBezTo>
                  <a:cubicBezTo>
                    <a:pt x="5357384" y="2687486"/>
                    <a:pt x="5348168" y="2685182"/>
                    <a:pt x="5338951" y="2685182"/>
                  </a:cubicBezTo>
                  <a:cubicBezTo>
                    <a:pt x="5120059" y="2687486"/>
                    <a:pt x="4903472" y="2662140"/>
                    <a:pt x="4691492" y="2606841"/>
                  </a:cubicBezTo>
                  <a:cubicBezTo>
                    <a:pt x="4530204" y="2540022"/>
                    <a:pt x="4382739" y="2459377"/>
                    <a:pt x="4223755" y="2364908"/>
                  </a:cubicBezTo>
                  <a:cubicBezTo>
                    <a:pt x="3991038" y="2226661"/>
                    <a:pt x="3779059" y="2081501"/>
                    <a:pt x="3580904" y="1913300"/>
                  </a:cubicBezTo>
                  <a:cubicBezTo>
                    <a:pt x="3516389" y="1846480"/>
                    <a:pt x="3454177" y="1775052"/>
                    <a:pt x="3394270" y="1705929"/>
                  </a:cubicBezTo>
                  <a:cubicBezTo>
                    <a:pt x="3408095" y="1712841"/>
                    <a:pt x="3417311" y="1712841"/>
                    <a:pt x="3424224" y="1708233"/>
                  </a:cubicBezTo>
                  <a:cubicBezTo>
                    <a:pt x="3426528" y="1705929"/>
                    <a:pt x="3426528" y="1705929"/>
                    <a:pt x="3426528" y="1703625"/>
                  </a:cubicBezTo>
                  <a:cubicBezTo>
                    <a:pt x="3451873" y="1733578"/>
                    <a:pt x="3481827" y="1763532"/>
                    <a:pt x="3509476" y="1793485"/>
                  </a:cubicBezTo>
                  <a:cubicBezTo>
                    <a:pt x="3537126" y="1823439"/>
                    <a:pt x="3564775" y="1853393"/>
                    <a:pt x="3594729" y="1881042"/>
                  </a:cubicBezTo>
                  <a:cubicBezTo>
                    <a:pt x="3730672" y="2016986"/>
                    <a:pt x="3878136" y="2132192"/>
                    <a:pt x="4032513" y="2231269"/>
                  </a:cubicBezTo>
                  <a:cubicBezTo>
                    <a:pt x="4186889" y="2330346"/>
                    <a:pt x="4350482" y="2408687"/>
                    <a:pt x="4516379" y="2466290"/>
                  </a:cubicBezTo>
                  <a:cubicBezTo>
                    <a:pt x="4850477" y="2581496"/>
                    <a:pt x="5198400" y="2613754"/>
                    <a:pt x="5544018" y="2572280"/>
                  </a:cubicBezTo>
                  <a:cubicBezTo>
                    <a:pt x="5587797" y="2567671"/>
                    <a:pt x="5620054" y="2551542"/>
                    <a:pt x="5613142" y="2537718"/>
                  </a:cubicBezTo>
                  <a:cubicBezTo>
                    <a:pt x="5606230" y="2523893"/>
                    <a:pt x="5567060" y="2516980"/>
                    <a:pt x="5523281" y="2521589"/>
                  </a:cubicBezTo>
                  <a:cubicBezTo>
                    <a:pt x="5361992" y="2528501"/>
                    <a:pt x="5205312" y="2526197"/>
                    <a:pt x="5050935" y="2510068"/>
                  </a:cubicBezTo>
                  <a:cubicBezTo>
                    <a:pt x="4896559" y="2493939"/>
                    <a:pt x="4742183" y="2466290"/>
                    <a:pt x="4580894" y="2417903"/>
                  </a:cubicBezTo>
                  <a:cubicBezTo>
                    <a:pt x="4355090" y="2348780"/>
                    <a:pt x="4161544" y="2254310"/>
                    <a:pt x="3954172" y="2118367"/>
                  </a:cubicBezTo>
                  <a:cubicBezTo>
                    <a:pt x="3834358" y="2037723"/>
                    <a:pt x="3723760" y="1947862"/>
                    <a:pt x="3622378" y="1851088"/>
                  </a:cubicBezTo>
                  <a:cubicBezTo>
                    <a:pt x="3520997" y="1754315"/>
                    <a:pt x="3424224" y="1648326"/>
                    <a:pt x="3332059" y="1535424"/>
                  </a:cubicBezTo>
                  <a:cubicBezTo>
                    <a:pt x="3315930" y="1512382"/>
                    <a:pt x="3297497" y="1489341"/>
                    <a:pt x="3281368" y="1466300"/>
                  </a:cubicBezTo>
                  <a:cubicBezTo>
                    <a:pt x="3262935" y="1443259"/>
                    <a:pt x="3244502" y="1420217"/>
                    <a:pt x="3226069" y="1397176"/>
                  </a:cubicBezTo>
                  <a:cubicBezTo>
                    <a:pt x="3159250" y="1305011"/>
                    <a:pt x="3097038" y="1210542"/>
                    <a:pt x="3039435" y="1111465"/>
                  </a:cubicBezTo>
                  <a:lnTo>
                    <a:pt x="3037131" y="1106856"/>
                  </a:lnTo>
                  <a:lnTo>
                    <a:pt x="3034827" y="1104552"/>
                  </a:lnTo>
                  <a:lnTo>
                    <a:pt x="3030218" y="1097640"/>
                  </a:lnTo>
                  <a:cubicBezTo>
                    <a:pt x="3025610" y="1088423"/>
                    <a:pt x="3018698" y="1081511"/>
                    <a:pt x="3011785" y="1072295"/>
                  </a:cubicBezTo>
                  <a:cubicBezTo>
                    <a:pt x="3000265" y="1056166"/>
                    <a:pt x="2986440" y="1040037"/>
                    <a:pt x="2972615" y="1023908"/>
                  </a:cubicBezTo>
                  <a:cubicBezTo>
                    <a:pt x="2956487" y="1007779"/>
                    <a:pt x="2942662" y="993954"/>
                    <a:pt x="2924229" y="980130"/>
                  </a:cubicBezTo>
                  <a:cubicBezTo>
                    <a:pt x="2905796" y="966305"/>
                    <a:pt x="2889667" y="954784"/>
                    <a:pt x="2871234" y="940959"/>
                  </a:cubicBezTo>
                  <a:cubicBezTo>
                    <a:pt x="2795198" y="894877"/>
                    <a:pt x="2707641" y="871836"/>
                    <a:pt x="2622389" y="871836"/>
                  </a:cubicBezTo>
                  <a:cubicBezTo>
                    <a:pt x="2537136" y="871836"/>
                    <a:pt x="2454187" y="892573"/>
                    <a:pt x="2378151" y="934047"/>
                  </a:cubicBezTo>
                  <a:cubicBezTo>
                    <a:pt x="2302115" y="975521"/>
                    <a:pt x="2235296" y="1040037"/>
                    <a:pt x="2191517" y="1118377"/>
                  </a:cubicBezTo>
                  <a:cubicBezTo>
                    <a:pt x="2242208" y="1023908"/>
                    <a:pt x="2325156" y="947872"/>
                    <a:pt x="2419626" y="906398"/>
                  </a:cubicBezTo>
                  <a:cubicBezTo>
                    <a:pt x="2514095" y="862619"/>
                    <a:pt x="2617780" y="848795"/>
                    <a:pt x="2721466" y="867227"/>
                  </a:cubicBezTo>
                  <a:cubicBezTo>
                    <a:pt x="2746811" y="871836"/>
                    <a:pt x="2774461" y="878748"/>
                    <a:pt x="2799806" y="887965"/>
                  </a:cubicBezTo>
                  <a:cubicBezTo>
                    <a:pt x="2825151" y="897181"/>
                    <a:pt x="2850497" y="908702"/>
                    <a:pt x="2873538" y="922526"/>
                  </a:cubicBezTo>
                  <a:cubicBezTo>
                    <a:pt x="2896579" y="936351"/>
                    <a:pt x="2919620" y="952480"/>
                    <a:pt x="2940358" y="968609"/>
                  </a:cubicBezTo>
                  <a:cubicBezTo>
                    <a:pt x="2961095" y="984738"/>
                    <a:pt x="2979528" y="1003171"/>
                    <a:pt x="2997961" y="1023908"/>
                  </a:cubicBezTo>
                  <a:cubicBezTo>
                    <a:pt x="3014090" y="1042341"/>
                    <a:pt x="3030218" y="1063078"/>
                    <a:pt x="3046347" y="1083815"/>
                  </a:cubicBezTo>
                  <a:lnTo>
                    <a:pt x="3064780" y="1109161"/>
                  </a:lnTo>
                  <a:lnTo>
                    <a:pt x="3092430" y="1150635"/>
                  </a:lnTo>
                  <a:cubicBezTo>
                    <a:pt x="3170770" y="1258929"/>
                    <a:pt x="3251415" y="1360310"/>
                    <a:pt x="3338971" y="1454779"/>
                  </a:cubicBezTo>
                  <a:cubicBezTo>
                    <a:pt x="3350492" y="1468604"/>
                    <a:pt x="3364316" y="1475516"/>
                    <a:pt x="3366621" y="1470908"/>
                  </a:cubicBezTo>
                  <a:cubicBezTo>
                    <a:pt x="3368925" y="1463996"/>
                    <a:pt x="3362012" y="1450171"/>
                    <a:pt x="3348188" y="1436346"/>
                  </a:cubicBezTo>
                  <a:cubicBezTo>
                    <a:pt x="3290585" y="1367222"/>
                    <a:pt x="3235285" y="1295795"/>
                    <a:pt x="3182291" y="1224367"/>
                  </a:cubicBezTo>
                  <a:cubicBezTo>
                    <a:pt x="3154641" y="1187501"/>
                    <a:pt x="3129296" y="1150635"/>
                    <a:pt x="3103950" y="1113769"/>
                  </a:cubicBezTo>
                  <a:lnTo>
                    <a:pt x="3085517" y="1086119"/>
                  </a:lnTo>
                  <a:lnTo>
                    <a:pt x="3069388" y="1060774"/>
                  </a:lnTo>
                  <a:cubicBezTo>
                    <a:pt x="3057868" y="1044645"/>
                    <a:pt x="3046347" y="1030820"/>
                    <a:pt x="3034827" y="1014691"/>
                  </a:cubicBezTo>
                  <a:cubicBezTo>
                    <a:pt x="2984136" y="957088"/>
                    <a:pt x="2919620" y="904093"/>
                    <a:pt x="2845888" y="871836"/>
                  </a:cubicBezTo>
                  <a:cubicBezTo>
                    <a:pt x="2772157" y="839578"/>
                    <a:pt x="2693816" y="823449"/>
                    <a:pt x="2617780" y="825753"/>
                  </a:cubicBezTo>
                  <a:cubicBezTo>
                    <a:pt x="2541744" y="828057"/>
                    <a:pt x="2465708" y="844186"/>
                    <a:pt x="2396584" y="876444"/>
                  </a:cubicBezTo>
                  <a:cubicBezTo>
                    <a:pt x="2327461" y="908702"/>
                    <a:pt x="2262945" y="957088"/>
                    <a:pt x="2212254" y="1016996"/>
                  </a:cubicBezTo>
                  <a:cubicBezTo>
                    <a:pt x="2186909" y="1046949"/>
                    <a:pt x="2166172" y="1081511"/>
                    <a:pt x="2145435" y="1116073"/>
                  </a:cubicBezTo>
                  <a:cubicBezTo>
                    <a:pt x="2136218" y="1134506"/>
                    <a:pt x="2129306" y="1150635"/>
                    <a:pt x="2122393" y="1169068"/>
                  </a:cubicBezTo>
                  <a:cubicBezTo>
                    <a:pt x="2117785" y="1178284"/>
                    <a:pt x="2115481" y="1187501"/>
                    <a:pt x="2113177" y="1196717"/>
                  </a:cubicBezTo>
                  <a:lnTo>
                    <a:pt x="2110873" y="1203630"/>
                  </a:lnTo>
                  <a:lnTo>
                    <a:pt x="2108569" y="1219759"/>
                  </a:lnTo>
                  <a:cubicBezTo>
                    <a:pt x="2108569" y="1222063"/>
                    <a:pt x="2108569" y="1224367"/>
                    <a:pt x="2108569" y="1226671"/>
                  </a:cubicBezTo>
                  <a:lnTo>
                    <a:pt x="2106265" y="1240496"/>
                  </a:lnTo>
                  <a:lnTo>
                    <a:pt x="2103961" y="1270449"/>
                  </a:lnTo>
                  <a:lnTo>
                    <a:pt x="2097048" y="1325748"/>
                  </a:lnTo>
                  <a:cubicBezTo>
                    <a:pt x="2085527" y="1325748"/>
                    <a:pt x="2074007" y="1328052"/>
                    <a:pt x="2062486" y="1330356"/>
                  </a:cubicBezTo>
                  <a:cubicBezTo>
                    <a:pt x="2053270" y="1334965"/>
                    <a:pt x="2041749" y="1339573"/>
                    <a:pt x="2027924" y="1339573"/>
                  </a:cubicBezTo>
                  <a:cubicBezTo>
                    <a:pt x="2014100" y="1339573"/>
                    <a:pt x="1995667" y="1337269"/>
                    <a:pt x="1981842" y="1330356"/>
                  </a:cubicBezTo>
                  <a:cubicBezTo>
                    <a:pt x="1968017" y="1323444"/>
                    <a:pt x="1956496" y="1316532"/>
                    <a:pt x="1944976" y="1311923"/>
                  </a:cubicBezTo>
                  <a:cubicBezTo>
                    <a:pt x="1928847" y="1305011"/>
                    <a:pt x="1915022" y="1305011"/>
                    <a:pt x="1896589" y="1307315"/>
                  </a:cubicBezTo>
                  <a:cubicBezTo>
                    <a:pt x="1903502" y="1311923"/>
                    <a:pt x="1912718" y="1316532"/>
                    <a:pt x="1919631" y="1323444"/>
                  </a:cubicBezTo>
                  <a:cubicBezTo>
                    <a:pt x="1896589" y="1316532"/>
                    <a:pt x="1873548" y="1321140"/>
                    <a:pt x="1845898" y="1323444"/>
                  </a:cubicBezTo>
                  <a:cubicBezTo>
                    <a:pt x="1843594" y="1321140"/>
                    <a:pt x="1841290" y="1321140"/>
                    <a:pt x="1838986" y="1318836"/>
                  </a:cubicBezTo>
                  <a:cubicBezTo>
                    <a:pt x="1693826" y="1226671"/>
                    <a:pt x="1516409" y="1136810"/>
                    <a:pt x="1368945" y="1030820"/>
                  </a:cubicBezTo>
                  <a:cubicBezTo>
                    <a:pt x="1368945" y="1037733"/>
                    <a:pt x="1368945" y="1046949"/>
                    <a:pt x="1368945" y="1053862"/>
                  </a:cubicBezTo>
                  <a:cubicBezTo>
                    <a:pt x="1343599" y="1033124"/>
                    <a:pt x="1332079" y="1010083"/>
                    <a:pt x="1304429" y="987042"/>
                  </a:cubicBezTo>
                  <a:cubicBezTo>
                    <a:pt x="1311342" y="996258"/>
                    <a:pt x="1315950" y="1005475"/>
                    <a:pt x="1322862" y="1014691"/>
                  </a:cubicBezTo>
                  <a:lnTo>
                    <a:pt x="1320558" y="1012387"/>
                  </a:lnTo>
                  <a:cubicBezTo>
                    <a:pt x="1306733" y="996258"/>
                    <a:pt x="1290605" y="982434"/>
                    <a:pt x="1272172" y="968609"/>
                  </a:cubicBezTo>
                  <a:cubicBezTo>
                    <a:pt x="1253739" y="952480"/>
                    <a:pt x="1235306" y="938655"/>
                    <a:pt x="1216873" y="924831"/>
                  </a:cubicBezTo>
                  <a:cubicBezTo>
                    <a:pt x="1145445" y="839578"/>
                    <a:pt x="1055584" y="747413"/>
                    <a:pt x="961115" y="650640"/>
                  </a:cubicBezTo>
                  <a:cubicBezTo>
                    <a:pt x="958811" y="646032"/>
                    <a:pt x="954202" y="643727"/>
                    <a:pt x="951898" y="639119"/>
                  </a:cubicBezTo>
                  <a:cubicBezTo>
                    <a:pt x="942682" y="620686"/>
                    <a:pt x="926553" y="599949"/>
                    <a:pt x="905816" y="576908"/>
                  </a:cubicBezTo>
                  <a:cubicBezTo>
                    <a:pt x="898903" y="565387"/>
                    <a:pt x="887383" y="553867"/>
                    <a:pt x="882774" y="544650"/>
                  </a:cubicBezTo>
                  <a:cubicBezTo>
                    <a:pt x="843604" y="461702"/>
                    <a:pt x="788305" y="374145"/>
                    <a:pt x="730702" y="277372"/>
                  </a:cubicBezTo>
                  <a:cubicBezTo>
                    <a:pt x="739919" y="298109"/>
                    <a:pt x="749135" y="318846"/>
                    <a:pt x="758352" y="339583"/>
                  </a:cubicBezTo>
                  <a:cubicBezTo>
                    <a:pt x="742223" y="311934"/>
                    <a:pt x="723790" y="284284"/>
                    <a:pt x="703053" y="256635"/>
                  </a:cubicBezTo>
                  <a:cubicBezTo>
                    <a:pt x="703053" y="261243"/>
                    <a:pt x="703053" y="268155"/>
                    <a:pt x="703053" y="272763"/>
                  </a:cubicBezTo>
                  <a:cubicBezTo>
                    <a:pt x="652362" y="171382"/>
                    <a:pt x="564805" y="56176"/>
                    <a:pt x="500290" y="14701"/>
                  </a:cubicBezTo>
                  <a:cubicBezTo>
                    <a:pt x="468032" y="-6036"/>
                    <a:pt x="442687" y="-3732"/>
                    <a:pt x="428862" y="14701"/>
                  </a:cubicBezTo>
                  <a:cubicBezTo>
                    <a:pt x="415037" y="33134"/>
                    <a:pt x="412733" y="70000"/>
                    <a:pt x="431166" y="122995"/>
                  </a:cubicBezTo>
                  <a:cubicBezTo>
                    <a:pt x="433470" y="127604"/>
                    <a:pt x="435774" y="134516"/>
                    <a:pt x="435774" y="139124"/>
                  </a:cubicBezTo>
                  <a:cubicBezTo>
                    <a:pt x="401213" y="93042"/>
                    <a:pt x="366651" y="58480"/>
                    <a:pt x="336697" y="46959"/>
                  </a:cubicBezTo>
                  <a:cubicBezTo>
                    <a:pt x="320568" y="40047"/>
                    <a:pt x="311352" y="58480"/>
                    <a:pt x="302135" y="67696"/>
                  </a:cubicBezTo>
                  <a:cubicBezTo>
                    <a:pt x="281398" y="72305"/>
                    <a:pt x="286006" y="118387"/>
                    <a:pt x="318264" y="173686"/>
                  </a:cubicBezTo>
                  <a:cubicBezTo>
                    <a:pt x="327481" y="189815"/>
                    <a:pt x="336697" y="201336"/>
                    <a:pt x="345914" y="215160"/>
                  </a:cubicBezTo>
                  <a:cubicBezTo>
                    <a:pt x="378171" y="279676"/>
                    <a:pt x="417341" y="346495"/>
                    <a:pt x="456511" y="408707"/>
                  </a:cubicBezTo>
                  <a:cubicBezTo>
                    <a:pt x="463424" y="422532"/>
                    <a:pt x="477249" y="434052"/>
                    <a:pt x="484161" y="436356"/>
                  </a:cubicBezTo>
                  <a:cubicBezTo>
                    <a:pt x="491073" y="438660"/>
                    <a:pt x="491073" y="429444"/>
                    <a:pt x="484161" y="417923"/>
                  </a:cubicBezTo>
                  <a:cubicBezTo>
                    <a:pt x="456511" y="371841"/>
                    <a:pt x="435774" y="325758"/>
                    <a:pt x="415037" y="279676"/>
                  </a:cubicBezTo>
                  <a:cubicBezTo>
                    <a:pt x="412733" y="277372"/>
                    <a:pt x="408125" y="275068"/>
                    <a:pt x="405821" y="272763"/>
                  </a:cubicBezTo>
                  <a:cubicBezTo>
                    <a:pt x="408125" y="272763"/>
                    <a:pt x="410429" y="275068"/>
                    <a:pt x="412733" y="275068"/>
                  </a:cubicBezTo>
                  <a:cubicBezTo>
                    <a:pt x="410429" y="270459"/>
                    <a:pt x="408125" y="265851"/>
                    <a:pt x="408125" y="263547"/>
                  </a:cubicBezTo>
                  <a:cubicBezTo>
                    <a:pt x="410429" y="265851"/>
                    <a:pt x="412733" y="268155"/>
                    <a:pt x="417341" y="270459"/>
                  </a:cubicBezTo>
                  <a:cubicBezTo>
                    <a:pt x="419646" y="272763"/>
                    <a:pt x="419646" y="277372"/>
                    <a:pt x="421950" y="279676"/>
                  </a:cubicBezTo>
                  <a:cubicBezTo>
                    <a:pt x="428862" y="284284"/>
                    <a:pt x="433470" y="288892"/>
                    <a:pt x="440383" y="293501"/>
                  </a:cubicBezTo>
                  <a:cubicBezTo>
                    <a:pt x="486465" y="369537"/>
                    <a:pt x="534852" y="443269"/>
                    <a:pt x="580934" y="517001"/>
                  </a:cubicBezTo>
                  <a:cubicBezTo>
                    <a:pt x="583238" y="521609"/>
                    <a:pt x="571718" y="521609"/>
                    <a:pt x="574022" y="530825"/>
                  </a:cubicBezTo>
                  <a:cubicBezTo>
                    <a:pt x="576326" y="535434"/>
                    <a:pt x="578630" y="540042"/>
                    <a:pt x="580934" y="544650"/>
                  </a:cubicBezTo>
                  <a:cubicBezTo>
                    <a:pt x="571718" y="530825"/>
                    <a:pt x="562501" y="519305"/>
                    <a:pt x="553285" y="505480"/>
                  </a:cubicBezTo>
                  <a:cubicBezTo>
                    <a:pt x="500290" y="464006"/>
                    <a:pt x="481857" y="447877"/>
                    <a:pt x="470336" y="436356"/>
                  </a:cubicBezTo>
                  <a:lnTo>
                    <a:pt x="470336" y="436356"/>
                  </a:lnTo>
                  <a:cubicBezTo>
                    <a:pt x="470336" y="436356"/>
                    <a:pt x="470336" y="436356"/>
                    <a:pt x="465728" y="434052"/>
                  </a:cubicBezTo>
                  <a:cubicBezTo>
                    <a:pt x="458816" y="429444"/>
                    <a:pt x="454207" y="424836"/>
                    <a:pt x="447295" y="417923"/>
                  </a:cubicBezTo>
                  <a:cubicBezTo>
                    <a:pt x="447295" y="417923"/>
                    <a:pt x="447295" y="417923"/>
                    <a:pt x="447295" y="417923"/>
                  </a:cubicBezTo>
                  <a:cubicBezTo>
                    <a:pt x="444991" y="415619"/>
                    <a:pt x="444991" y="415619"/>
                    <a:pt x="442687" y="413315"/>
                  </a:cubicBezTo>
                  <a:lnTo>
                    <a:pt x="426558" y="387970"/>
                  </a:lnTo>
                  <a:cubicBezTo>
                    <a:pt x="419646" y="378753"/>
                    <a:pt x="412733" y="371841"/>
                    <a:pt x="408125" y="369537"/>
                  </a:cubicBezTo>
                  <a:cubicBezTo>
                    <a:pt x="408125" y="364928"/>
                    <a:pt x="408125" y="360320"/>
                    <a:pt x="405821" y="355712"/>
                  </a:cubicBezTo>
                  <a:cubicBezTo>
                    <a:pt x="375867" y="307325"/>
                    <a:pt x="375867" y="307325"/>
                    <a:pt x="348218" y="258939"/>
                  </a:cubicBezTo>
                  <a:cubicBezTo>
                    <a:pt x="348218" y="258939"/>
                    <a:pt x="345914" y="261243"/>
                    <a:pt x="343609" y="263547"/>
                  </a:cubicBezTo>
                  <a:cubicBezTo>
                    <a:pt x="341305" y="261243"/>
                    <a:pt x="329785" y="247418"/>
                    <a:pt x="318264" y="228985"/>
                  </a:cubicBezTo>
                  <a:cubicBezTo>
                    <a:pt x="306743" y="210552"/>
                    <a:pt x="306743" y="210552"/>
                    <a:pt x="283702" y="164470"/>
                  </a:cubicBezTo>
                  <a:cubicBezTo>
                    <a:pt x="283702" y="164470"/>
                    <a:pt x="283702" y="164470"/>
                    <a:pt x="288310" y="189815"/>
                  </a:cubicBezTo>
                  <a:cubicBezTo>
                    <a:pt x="288310" y="189815"/>
                    <a:pt x="288310" y="189815"/>
                    <a:pt x="281398" y="166774"/>
                  </a:cubicBezTo>
                  <a:cubicBezTo>
                    <a:pt x="281398" y="166774"/>
                    <a:pt x="281398" y="166774"/>
                    <a:pt x="274486" y="175990"/>
                  </a:cubicBezTo>
                  <a:cubicBezTo>
                    <a:pt x="274486" y="175990"/>
                    <a:pt x="274486" y="175990"/>
                    <a:pt x="279094" y="162165"/>
                  </a:cubicBezTo>
                  <a:cubicBezTo>
                    <a:pt x="279094" y="162165"/>
                    <a:pt x="279094" y="162165"/>
                    <a:pt x="267573" y="157557"/>
                  </a:cubicBezTo>
                  <a:cubicBezTo>
                    <a:pt x="267573" y="157557"/>
                    <a:pt x="267573" y="157557"/>
                    <a:pt x="267573" y="150645"/>
                  </a:cubicBezTo>
                  <a:cubicBezTo>
                    <a:pt x="267573" y="143732"/>
                    <a:pt x="267573" y="132212"/>
                    <a:pt x="267573" y="109171"/>
                  </a:cubicBezTo>
                  <a:cubicBezTo>
                    <a:pt x="265269" y="106866"/>
                    <a:pt x="260661" y="99954"/>
                    <a:pt x="249140" y="86129"/>
                  </a:cubicBezTo>
                  <a:cubicBezTo>
                    <a:pt x="249140" y="86129"/>
                    <a:pt x="244532" y="83825"/>
                    <a:pt x="239924" y="81521"/>
                  </a:cubicBezTo>
                  <a:cubicBezTo>
                    <a:pt x="237620" y="81521"/>
                    <a:pt x="237620" y="81521"/>
                    <a:pt x="235316" y="81521"/>
                  </a:cubicBezTo>
                  <a:cubicBezTo>
                    <a:pt x="233011" y="81521"/>
                    <a:pt x="233011" y="79217"/>
                    <a:pt x="230707" y="79217"/>
                  </a:cubicBezTo>
                  <a:cubicBezTo>
                    <a:pt x="230707" y="79217"/>
                    <a:pt x="228403" y="79217"/>
                    <a:pt x="226099" y="76913"/>
                  </a:cubicBezTo>
                  <a:cubicBezTo>
                    <a:pt x="226099" y="76913"/>
                    <a:pt x="223795" y="76913"/>
                    <a:pt x="223795" y="76913"/>
                  </a:cubicBezTo>
                  <a:lnTo>
                    <a:pt x="223795" y="74609"/>
                  </a:lnTo>
                  <a:cubicBezTo>
                    <a:pt x="223795" y="74609"/>
                    <a:pt x="221491" y="76913"/>
                    <a:pt x="216883" y="76913"/>
                  </a:cubicBezTo>
                  <a:cubicBezTo>
                    <a:pt x="214578" y="76913"/>
                    <a:pt x="214578" y="79217"/>
                    <a:pt x="214578" y="79217"/>
                  </a:cubicBezTo>
                  <a:cubicBezTo>
                    <a:pt x="212274" y="81521"/>
                    <a:pt x="212274" y="83825"/>
                    <a:pt x="207666" y="86129"/>
                  </a:cubicBezTo>
                  <a:cubicBezTo>
                    <a:pt x="207666" y="86129"/>
                    <a:pt x="205362" y="90738"/>
                    <a:pt x="207666" y="99954"/>
                  </a:cubicBezTo>
                  <a:cubicBezTo>
                    <a:pt x="207666" y="106866"/>
                    <a:pt x="207666" y="109171"/>
                    <a:pt x="216883" y="139124"/>
                  </a:cubicBezTo>
                  <a:cubicBezTo>
                    <a:pt x="214578" y="136820"/>
                    <a:pt x="212274" y="134516"/>
                    <a:pt x="209970" y="134516"/>
                  </a:cubicBezTo>
                  <a:cubicBezTo>
                    <a:pt x="191537" y="136820"/>
                    <a:pt x="191537" y="136820"/>
                    <a:pt x="175408" y="192119"/>
                  </a:cubicBezTo>
                  <a:cubicBezTo>
                    <a:pt x="175408" y="192119"/>
                    <a:pt x="177712" y="217464"/>
                    <a:pt x="189233" y="252026"/>
                  </a:cubicBezTo>
                  <a:cubicBezTo>
                    <a:pt x="207666" y="291196"/>
                    <a:pt x="207666" y="291196"/>
                    <a:pt x="233011" y="334975"/>
                  </a:cubicBezTo>
                  <a:cubicBezTo>
                    <a:pt x="233011" y="334975"/>
                    <a:pt x="237620" y="344191"/>
                    <a:pt x="246836" y="362624"/>
                  </a:cubicBezTo>
                  <a:cubicBezTo>
                    <a:pt x="249140" y="378753"/>
                    <a:pt x="249140" y="381057"/>
                    <a:pt x="251444" y="392578"/>
                  </a:cubicBezTo>
                  <a:cubicBezTo>
                    <a:pt x="251444" y="392578"/>
                    <a:pt x="251444" y="392578"/>
                    <a:pt x="251444" y="392578"/>
                  </a:cubicBezTo>
                  <a:cubicBezTo>
                    <a:pt x="244532" y="385666"/>
                    <a:pt x="239924" y="378753"/>
                    <a:pt x="233011" y="371841"/>
                  </a:cubicBezTo>
                  <a:cubicBezTo>
                    <a:pt x="214578" y="355712"/>
                    <a:pt x="205362" y="358016"/>
                    <a:pt x="209970" y="378753"/>
                  </a:cubicBezTo>
                  <a:cubicBezTo>
                    <a:pt x="173104" y="374145"/>
                    <a:pt x="161584" y="399490"/>
                    <a:pt x="161584" y="438660"/>
                  </a:cubicBezTo>
                  <a:cubicBezTo>
                    <a:pt x="147759" y="436356"/>
                    <a:pt x="138542" y="436356"/>
                    <a:pt x="131630" y="443269"/>
                  </a:cubicBezTo>
                  <a:cubicBezTo>
                    <a:pt x="90156" y="424836"/>
                    <a:pt x="57898" y="415619"/>
                    <a:pt x="30248" y="420227"/>
                  </a:cubicBezTo>
                  <a:lnTo>
                    <a:pt x="9511" y="429444"/>
                  </a:lnTo>
                  <a:cubicBezTo>
                    <a:pt x="295" y="450181"/>
                    <a:pt x="2599" y="489351"/>
                    <a:pt x="21032" y="537738"/>
                  </a:cubicBezTo>
                  <a:lnTo>
                    <a:pt x="23336" y="556171"/>
                  </a:lnTo>
                  <a:lnTo>
                    <a:pt x="295" y="553867"/>
                  </a:lnTo>
                  <a:cubicBezTo>
                    <a:pt x="-4313" y="636815"/>
                    <a:pt x="46377" y="768150"/>
                    <a:pt x="62506" y="862619"/>
                  </a:cubicBezTo>
                  <a:lnTo>
                    <a:pt x="83243" y="927135"/>
                  </a:lnTo>
                  <a:cubicBezTo>
                    <a:pt x="90156" y="950176"/>
                    <a:pt x="103980" y="980130"/>
                    <a:pt x="122413" y="1010083"/>
                  </a:cubicBezTo>
                  <a:cubicBezTo>
                    <a:pt x="140846" y="1040037"/>
                    <a:pt x="163888" y="1074599"/>
                    <a:pt x="191537" y="1106856"/>
                  </a:cubicBezTo>
                  <a:lnTo>
                    <a:pt x="249140" y="1175980"/>
                  </a:lnTo>
                  <a:cubicBezTo>
                    <a:pt x="262965" y="1189805"/>
                    <a:pt x="276790" y="1203630"/>
                    <a:pt x="290615" y="1217454"/>
                  </a:cubicBezTo>
                  <a:cubicBezTo>
                    <a:pt x="246836" y="1192109"/>
                    <a:pt x="209970" y="1175980"/>
                    <a:pt x="182321" y="1169068"/>
                  </a:cubicBezTo>
                  <a:cubicBezTo>
                    <a:pt x="154671" y="1164460"/>
                    <a:pt x="136238" y="1169068"/>
                    <a:pt x="129326" y="1187501"/>
                  </a:cubicBezTo>
                  <a:cubicBezTo>
                    <a:pt x="120109" y="1219759"/>
                    <a:pt x="145455" y="1281970"/>
                    <a:pt x="198450" y="1358006"/>
                  </a:cubicBezTo>
                  <a:cubicBezTo>
                    <a:pt x="253749" y="1431738"/>
                    <a:pt x="334393" y="1519295"/>
                    <a:pt x="433470" y="1590723"/>
                  </a:cubicBezTo>
                  <a:cubicBezTo>
                    <a:pt x="560197" y="1692104"/>
                    <a:pt x="693836" y="1786573"/>
                    <a:pt x="829780" y="1871826"/>
                  </a:cubicBezTo>
                  <a:cubicBezTo>
                    <a:pt x="965723" y="1957078"/>
                    <a:pt x="1106275" y="2033114"/>
                    <a:pt x="1249130" y="2102238"/>
                  </a:cubicBezTo>
                  <a:lnTo>
                    <a:pt x="1357424" y="2152929"/>
                  </a:lnTo>
                  <a:cubicBezTo>
                    <a:pt x="1398898" y="2171362"/>
                    <a:pt x="1438069" y="2187491"/>
                    <a:pt x="1479543" y="2205924"/>
                  </a:cubicBezTo>
                  <a:cubicBezTo>
                    <a:pt x="1541754" y="2233573"/>
                    <a:pt x="1608574" y="2256615"/>
                    <a:pt x="1673089" y="2279656"/>
                  </a:cubicBezTo>
                  <a:lnTo>
                    <a:pt x="1769862" y="2314218"/>
                  </a:lnTo>
                  <a:lnTo>
                    <a:pt x="1818249" y="2332651"/>
                  </a:lnTo>
                  <a:cubicBezTo>
                    <a:pt x="1827466" y="2334955"/>
                    <a:pt x="1834378" y="2339563"/>
                    <a:pt x="1843594" y="2341867"/>
                  </a:cubicBezTo>
                  <a:lnTo>
                    <a:pt x="1866636" y="2348780"/>
                  </a:lnTo>
                  <a:cubicBezTo>
                    <a:pt x="1931151" y="2364908"/>
                    <a:pt x="1995667" y="2383341"/>
                    <a:pt x="2057878" y="2399470"/>
                  </a:cubicBezTo>
                  <a:lnTo>
                    <a:pt x="2106265" y="2410991"/>
                  </a:lnTo>
                  <a:lnTo>
                    <a:pt x="2117785" y="2413295"/>
                  </a:lnTo>
                  <a:cubicBezTo>
                    <a:pt x="2122393" y="2415599"/>
                    <a:pt x="2124698" y="2413295"/>
                    <a:pt x="2129306" y="2413295"/>
                  </a:cubicBezTo>
                  <a:lnTo>
                    <a:pt x="2150043" y="2410991"/>
                  </a:lnTo>
                  <a:cubicBezTo>
                    <a:pt x="2177692" y="2408687"/>
                    <a:pt x="2205342" y="2408687"/>
                    <a:pt x="2232991" y="2406383"/>
                  </a:cubicBezTo>
                  <a:cubicBezTo>
                    <a:pt x="2260641" y="2404078"/>
                    <a:pt x="2288290" y="2404078"/>
                    <a:pt x="2315940" y="2401774"/>
                  </a:cubicBezTo>
                  <a:cubicBezTo>
                    <a:pt x="2343589" y="2399470"/>
                    <a:pt x="2373543" y="2399470"/>
                    <a:pt x="2396584" y="2392558"/>
                  </a:cubicBezTo>
                  <a:cubicBezTo>
                    <a:pt x="2447275" y="2378733"/>
                    <a:pt x="2504878" y="2355692"/>
                    <a:pt x="2555569" y="2325738"/>
                  </a:cubicBezTo>
                  <a:cubicBezTo>
                    <a:pt x="2633909" y="2281960"/>
                    <a:pt x="2703033" y="2219748"/>
                    <a:pt x="2746811" y="2164450"/>
                  </a:cubicBezTo>
                  <a:cubicBezTo>
                    <a:pt x="2753724" y="2159841"/>
                    <a:pt x="2756028" y="2146017"/>
                    <a:pt x="2758332" y="2134496"/>
                  </a:cubicBezTo>
                  <a:lnTo>
                    <a:pt x="2767548" y="2102238"/>
                  </a:lnTo>
                  <a:cubicBezTo>
                    <a:pt x="2769852" y="2097630"/>
                    <a:pt x="2769852" y="2093022"/>
                    <a:pt x="2772157" y="2090717"/>
                  </a:cubicBezTo>
                  <a:cubicBezTo>
                    <a:pt x="2984136" y="2309609"/>
                    <a:pt x="3219157" y="2503156"/>
                    <a:pt x="3477218" y="2664444"/>
                  </a:cubicBezTo>
                  <a:cubicBezTo>
                    <a:pt x="3633899" y="2763522"/>
                    <a:pt x="3785971" y="2830341"/>
                    <a:pt x="3935739" y="2883336"/>
                  </a:cubicBezTo>
                  <a:cubicBezTo>
                    <a:pt x="4085507" y="2936331"/>
                    <a:pt x="4235276" y="2970893"/>
                    <a:pt x="4394260" y="3003151"/>
                  </a:cubicBezTo>
                  <a:cubicBezTo>
                    <a:pt x="4403477" y="3005455"/>
                    <a:pt x="4405781" y="3003151"/>
                    <a:pt x="4401173" y="2998542"/>
                  </a:cubicBezTo>
                  <a:cubicBezTo>
                    <a:pt x="4394260" y="2993934"/>
                    <a:pt x="4382739" y="2989326"/>
                    <a:pt x="4375827" y="2987022"/>
                  </a:cubicBezTo>
                  <a:cubicBezTo>
                    <a:pt x="3887353" y="2851079"/>
                    <a:pt x="3431136" y="2576888"/>
                    <a:pt x="3053260" y="2194403"/>
                  </a:cubicBezTo>
                  <a:cubicBezTo>
                    <a:pt x="3032523" y="2171362"/>
                    <a:pt x="3011785" y="2150625"/>
                    <a:pt x="2991048" y="2127583"/>
                  </a:cubicBezTo>
                  <a:cubicBezTo>
                    <a:pt x="2970311" y="2104542"/>
                    <a:pt x="2951878" y="2081501"/>
                    <a:pt x="2931141" y="2060764"/>
                  </a:cubicBezTo>
                  <a:cubicBezTo>
                    <a:pt x="2926533" y="2056156"/>
                    <a:pt x="2921925" y="2049243"/>
                    <a:pt x="2917316" y="2042331"/>
                  </a:cubicBezTo>
                  <a:cubicBezTo>
                    <a:pt x="2885059" y="2000857"/>
                    <a:pt x="2852801" y="1959382"/>
                    <a:pt x="2822847" y="1917908"/>
                  </a:cubicBezTo>
                  <a:cubicBezTo>
                    <a:pt x="2822847" y="1917908"/>
                    <a:pt x="2822847" y="1917908"/>
                    <a:pt x="2822847" y="1917908"/>
                  </a:cubicBezTo>
                  <a:lnTo>
                    <a:pt x="2855105" y="1957078"/>
                  </a:lnTo>
                  <a:cubicBezTo>
                    <a:pt x="2878146" y="1987032"/>
                    <a:pt x="2905796" y="2005465"/>
                    <a:pt x="2915012" y="2000857"/>
                  </a:cubicBezTo>
                  <a:cubicBezTo>
                    <a:pt x="2917316" y="1998552"/>
                    <a:pt x="2917316" y="1991640"/>
                    <a:pt x="2915012" y="1982424"/>
                  </a:cubicBezTo>
                  <a:cubicBezTo>
                    <a:pt x="3011785" y="2081501"/>
                    <a:pt x="3115471" y="2169058"/>
                    <a:pt x="3221461" y="2252006"/>
                  </a:cubicBezTo>
                  <a:cubicBezTo>
                    <a:pt x="3251415" y="2279656"/>
                    <a:pt x="3279064" y="2302697"/>
                    <a:pt x="3306713" y="2318826"/>
                  </a:cubicBezTo>
                  <a:cubicBezTo>
                    <a:pt x="3415007" y="2429424"/>
                    <a:pt x="3534822" y="2533109"/>
                    <a:pt x="3659244" y="2629883"/>
                  </a:cubicBezTo>
                  <a:lnTo>
                    <a:pt x="3689198" y="2655228"/>
                  </a:lnTo>
                  <a:cubicBezTo>
                    <a:pt x="3730672" y="2687486"/>
                    <a:pt x="3776755" y="2708223"/>
                    <a:pt x="3804404" y="2712831"/>
                  </a:cubicBezTo>
                  <a:cubicBezTo>
                    <a:pt x="3813621" y="2715135"/>
                    <a:pt x="3818229" y="2712831"/>
                    <a:pt x="3822837" y="2712831"/>
                  </a:cubicBezTo>
                  <a:cubicBezTo>
                    <a:pt x="3979518" y="2800388"/>
                    <a:pt x="4145414" y="2874120"/>
                    <a:pt x="4315920" y="2931723"/>
                  </a:cubicBezTo>
                  <a:cubicBezTo>
                    <a:pt x="4484121" y="2989326"/>
                    <a:pt x="4656930" y="3026192"/>
                    <a:pt x="4825131" y="3040017"/>
                  </a:cubicBezTo>
                  <a:cubicBezTo>
                    <a:pt x="4841260" y="3042321"/>
                    <a:pt x="4852781" y="3040017"/>
                    <a:pt x="4850477" y="3033104"/>
                  </a:cubicBezTo>
                  <a:cubicBezTo>
                    <a:pt x="4857389" y="3035409"/>
                    <a:pt x="4864302" y="3037713"/>
                    <a:pt x="4871214" y="3037713"/>
                  </a:cubicBezTo>
                  <a:cubicBezTo>
                    <a:pt x="4912688" y="3035409"/>
                    <a:pt x="4956467" y="3040017"/>
                    <a:pt x="5002549" y="3042321"/>
                  </a:cubicBezTo>
                  <a:cubicBezTo>
                    <a:pt x="5011765" y="3042321"/>
                    <a:pt x="5018678" y="3040017"/>
                    <a:pt x="5014070" y="3037713"/>
                  </a:cubicBezTo>
                  <a:cubicBezTo>
                    <a:pt x="5009461" y="3033104"/>
                    <a:pt x="4997941" y="3030800"/>
                    <a:pt x="4988724" y="3030800"/>
                  </a:cubicBezTo>
                  <a:cubicBezTo>
                    <a:pt x="4940337" y="3028496"/>
                    <a:pt x="4894255" y="3023888"/>
                    <a:pt x="4850477" y="3023888"/>
                  </a:cubicBezTo>
                  <a:cubicBezTo>
                    <a:pt x="4845869" y="3023888"/>
                    <a:pt x="4843564" y="3023888"/>
                    <a:pt x="4841260" y="3026192"/>
                  </a:cubicBezTo>
                  <a:cubicBezTo>
                    <a:pt x="4832044" y="3021584"/>
                    <a:pt x="4818219" y="3016976"/>
                    <a:pt x="4802090" y="3014671"/>
                  </a:cubicBezTo>
                  <a:cubicBezTo>
                    <a:pt x="4465688" y="2954764"/>
                    <a:pt x="4138502" y="2851079"/>
                    <a:pt x="3838966" y="2669053"/>
                  </a:cubicBezTo>
                  <a:cubicBezTo>
                    <a:pt x="3993342" y="2745089"/>
                    <a:pt x="4152327" y="2814213"/>
                    <a:pt x="4327441" y="2871816"/>
                  </a:cubicBezTo>
                  <a:cubicBezTo>
                    <a:pt x="4537116" y="2938635"/>
                    <a:pt x="4737575" y="2970893"/>
                    <a:pt x="4954162" y="2998542"/>
                  </a:cubicBezTo>
                  <a:cubicBezTo>
                    <a:pt x="4965683" y="3000847"/>
                    <a:pt x="4972595" y="2998542"/>
                    <a:pt x="4972595" y="2996238"/>
                  </a:cubicBezTo>
                  <a:cubicBezTo>
                    <a:pt x="4972595" y="2993934"/>
                    <a:pt x="4963379" y="2989326"/>
                    <a:pt x="4951858" y="2987022"/>
                  </a:cubicBezTo>
                  <a:cubicBezTo>
                    <a:pt x="4730662" y="2957068"/>
                    <a:pt x="4523291" y="2920202"/>
                    <a:pt x="4318224" y="2853383"/>
                  </a:cubicBezTo>
                  <a:cubicBezTo>
                    <a:pt x="4113157" y="2788867"/>
                    <a:pt x="3912698" y="2699006"/>
                    <a:pt x="3719151" y="2563063"/>
                  </a:cubicBezTo>
                  <a:cubicBezTo>
                    <a:pt x="3703023" y="2551542"/>
                    <a:pt x="3689198" y="2542326"/>
                    <a:pt x="3675373" y="2530805"/>
                  </a:cubicBezTo>
                  <a:cubicBezTo>
                    <a:pt x="3806708" y="2595321"/>
                    <a:pt x="3938043" y="2650620"/>
                    <a:pt x="4071683" y="2696702"/>
                  </a:cubicBezTo>
                  <a:cubicBezTo>
                    <a:pt x="4166152" y="2745089"/>
                    <a:pt x="4262925" y="2786563"/>
                    <a:pt x="4362002" y="2823429"/>
                  </a:cubicBezTo>
                  <a:cubicBezTo>
                    <a:pt x="4461080" y="2857991"/>
                    <a:pt x="4562461" y="2890249"/>
                    <a:pt x="4663843" y="2913290"/>
                  </a:cubicBezTo>
                  <a:cubicBezTo>
                    <a:pt x="4868910" y="2961676"/>
                    <a:pt x="5076281" y="2984718"/>
                    <a:pt x="5281348" y="2982414"/>
                  </a:cubicBezTo>
                  <a:cubicBezTo>
                    <a:pt x="5302085" y="2982414"/>
                    <a:pt x="5318214" y="2977806"/>
                    <a:pt x="5318214" y="2973197"/>
                  </a:cubicBezTo>
                  <a:cubicBezTo>
                    <a:pt x="5318214" y="2968589"/>
                    <a:pt x="5302085" y="2963981"/>
                    <a:pt x="5281348" y="2961676"/>
                  </a:cubicBezTo>
                  <a:cubicBezTo>
                    <a:pt x="5251394" y="2961676"/>
                    <a:pt x="5223745" y="2957068"/>
                    <a:pt x="5196095" y="2952460"/>
                  </a:cubicBezTo>
                  <a:cubicBezTo>
                    <a:pt x="5168446" y="2947852"/>
                    <a:pt x="5138492" y="2947852"/>
                    <a:pt x="5110843" y="2943243"/>
                  </a:cubicBezTo>
                  <a:cubicBezTo>
                    <a:pt x="5053240" y="2934027"/>
                    <a:pt x="4995637" y="2927115"/>
                    <a:pt x="4940337" y="2913290"/>
                  </a:cubicBezTo>
                  <a:cubicBezTo>
                    <a:pt x="4827436" y="2892553"/>
                    <a:pt x="4714534" y="2857991"/>
                    <a:pt x="4606239" y="2823429"/>
                  </a:cubicBezTo>
                  <a:cubicBezTo>
                    <a:pt x="4622369" y="2825733"/>
                    <a:pt x="4638497" y="2828037"/>
                    <a:pt x="4654626" y="2830341"/>
                  </a:cubicBezTo>
                  <a:lnTo>
                    <a:pt x="4700709" y="2839558"/>
                  </a:lnTo>
                  <a:cubicBezTo>
                    <a:pt x="4843564" y="2876424"/>
                    <a:pt x="4991028" y="2901769"/>
                    <a:pt x="5138492" y="2913290"/>
                  </a:cubicBezTo>
                  <a:cubicBezTo>
                    <a:pt x="5193791" y="2917898"/>
                    <a:pt x="5239874" y="2908682"/>
                    <a:pt x="5244482" y="2894857"/>
                  </a:cubicBezTo>
                  <a:cubicBezTo>
                    <a:pt x="5246786" y="2878728"/>
                    <a:pt x="5207616" y="2864903"/>
                    <a:pt x="5154621" y="2857991"/>
                  </a:cubicBezTo>
                  <a:cubicBezTo>
                    <a:pt x="5163838" y="2857991"/>
                    <a:pt x="5170750" y="2857991"/>
                    <a:pt x="5179967" y="2857991"/>
                  </a:cubicBezTo>
                  <a:cubicBezTo>
                    <a:pt x="5189183" y="2857991"/>
                    <a:pt x="5193791" y="2855687"/>
                    <a:pt x="5193791" y="2853383"/>
                  </a:cubicBezTo>
                  <a:cubicBezTo>
                    <a:pt x="5191487" y="2851079"/>
                    <a:pt x="5179967" y="2848774"/>
                    <a:pt x="5170750" y="2848774"/>
                  </a:cubicBezTo>
                  <a:cubicBezTo>
                    <a:pt x="5140797" y="2851079"/>
                    <a:pt x="5110843" y="2851079"/>
                    <a:pt x="5080889" y="2851079"/>
                  </a:cubicBezTo>
                  <a:cubicBezTo>
                    <a:pt x="4809002" y="2814213"/>
                    <a:pt x="4541724" y="2735872"/>
                    <a:pt x="4290574" y="2622970"/>
                  </a:cubicBezTo>
                  <a:cubicBezTo>
                    <a:pt x="4567069" y="2733568"/>
                    <a:pt x="4859693" y="2800388"/>
                    <a:pt x="5159229" y="2823429"/>
                  </a:cubicBezTo>
                  <a:cubicBezTo>
                    <a:pt x="5152317" y="2825733"/>
                    <a:pt x="5152317" y="2828037"/>
                    <a:pt x="5159229" y="2830341"/>
                  </a:cubicBezTo>
                  <a:cubicBezTo>
                    <a:pt x="5166142" y="2832646"/>
                    <a:pt x="5177662" y="2832646"/>
                    <a:pt x="5184575" y="2832646"/>
                  </a:cubicBezTo>
                  <a:cubicBezTo>
                    <a:pt x="5191487" y="2830341"/>
                    <a:pt x="5191487" y="2828037"/>
                    <a:pt x="5184575" y="2825733"/>
                  </a:cubicBezTo>
                  <a:cubicBezTo>
                    <a:pt x="5184575" y="2825733"/>
                    <a:pt x="5184575" y="2825733"/>
                    <a:pt x="5184575" y="2825733"/>
                  </a:cubicBezTo>
                  <a:cubicBezTo>
                    <a:pt x="5343559" y="2837254"/>
                    <a:pt x="5504848" y="2837254"/>
                    <a:pt x="5668441" y="2823429"/>
                  </a:cubicBezTo>
                  <a:cubicBezTo>
                    <a:pt x="5677657" y="2823429"/>
                    <a:pt x="5686874" y="2818821"/>
                    <a:pt x="5684570" y="2816517"/>
                  </a:cubicBezTo>
                  <a:cubicBezTo>
                    <a:pt x="5686874" y="2816517"/>
                    <a:pt x="5677657" y="2814213"/>
                    <a:pt x="5668441" y="2814213"/>
                  </a:cubicBezTo>
                  <a:close/>
                  <a:moveTo>
                    <a:pt x="41769" y="556171"/>
                  </a:moveTo>
                  <a:lnTo>
                    <a:pt x="41769" y="551562"/>
                  </a:lnTo>
                  <a:lnTo>
                    <a:pt x="115501" y="558475"/>
                  </a:lnTo>
                  <a:lnTo>
                    <a:pt x="41769" y="556171"/>
                  </a:lnTo>
                  <a:close/>
                  <a:moveTo>
                    <a:pt x="279094" y="279676"/>
                  </a:moveTo>
                  <a:cubicBezTo>
                    <a:pt x="281398" y="284284"/>
                    <a:pt x="281398" y="288892"/>
                    <a:pt x="281398" y="295805"/>
                  </a:cubicBezTo>
                  <a:cubicBezTo>
                    <a:pt x="281398" y="293501"/>
                    <a:pt x="281398" y="293501"/>
                    <a:pt x="279094" y="279676"/>
                  </a:cubicBezTo>
                  <a:close/>
                  <a:moveTo>
                    <a:pt x="401213" y="622990"/>
                  </a:moveTo>
                  <a:cubicBezTo>
                    <a:pt x="398908" y="616078"/>
                    <a:pt x="398908" y="609166"/>
                    <a:pt x="396604" y="597645"/>
                  </a:cubicBezTo>
                  <a:cubicBezTo>
                    <a:pt x="398908" y="597645"/>
                    <a:pt x="398908" y="606861"/>
                    <a:pt x="401213" y="622990"/>
                  </a:cubicBezTo>
                  <a:cubicBezTo>
                    <a:pt x="401213" y="622990"/>
                    <a:pt x="401213" y="622990"/>
                    <a:pt x="401213" y="622990"/>
                  </a:cubicBezTo>
                  <a:close/>
                  <a:moveTo>
                    <a:pt x="926553" y="957088"/>
                  </a:moveTo>
                  <a:cubicBezTo>
                    <a:pt x="919641" y="952480"/>
                    <a:pt x="905816" y="938655"/>
                    <a:pt x="908120" y="952480"/>
                  </a:cubicBezTo>
                  <a:cubicBezTo>
                    <a:pt x="880470" y="927135"/>
                    <a:pt x="852821" y="899485"/>
                    <a:pt x="822867" y="874140"/>
                  </a:cubicBezTo>
                  <a:cubicBezTo>
                    <a:pt x="795218" y="846490"/>
                    <a:pt x="767568" y="818841"/>
                    <a:pt x="737615" y="791191"/>
                  </a:cubicBezTo>
                  <a:cubicBezTo>
                    <a:pt x="716878" y="770454"/>
                    <a:pt x="696140" y="752021"/>
                    <a:pt x="673099" y="733588"/>
                  </a:cubicBezTo>
                  <a:cubicBezTo>
                    <a:pt x="661579" y="701331"/>
                    <a:pt x="647754" y="669073"/>
                    <a:pt x="629321" y="629903"/>
                  </a:cubicBezTo>
                  <a:cubicBezTo>
                    <a:pt x="650058" y="659856"/>
                    <a:pt x="675403" y="687506"/>
                    <a:pt x="698445" y="717459"/>
                  </a:cubicBezTo>
                  <a:cubicBezTo>
                    <a:pt x="723790" y="745109"/>
                    <a:pt x="749135" y="775063"/>
                    <a:pt x="774481" y="802712"/>
                  </a:cubicBezTo>
                  <a:cubicBezTo>
                    <a:pt x="802130" y="832666"/>
                    <a:pt x="829780" y="862619"/>
                    <a:pt x="859733" y="892573"/>
                  </a:cubicBezTo>
                  <a:lnTo>
                    <a:pt x="903512" y="936351"/>
                  </a:lnTo>
                  <a:lnTo>
                    <a:pt x="947290" y="977825"/>
                  </a:lnTo>
                  <a:cubicBezTo>
                    <a:pt x="942682" y="966305"/>
                    <a:pt x="933465" y="961697"/>
                    <a:pt x="926553" y="957088"/>
                  </a:cubicBezTo>
                  <a:close/>
                  <a:moveTo>
                    <a:pt x="1152357" y="968609"/>
                  </a:moveTo>
                  <a:cubicBezTo>
                    <a:pt x="1138532" y="957088"/>
                    <a:pt x="1124708" y="943264"/>
                    <a:pt x="1110883" y="929439"/>
                  </a:cubicBezTo>
                  <a:lnTo>
                    <a:pt x="1115491" y="938655"/>
                  </a:lnTo>
                  <a:cubicBezTo>
                    <a:pt x="1060192" y="892573"/>
                    <a:pt x="1007197" y="844186"/>
                    <a:pt x="956506" y="793495"/>
                  </a:cubicBezTo>
                  <a:cubicBezTo>
                    <a:pt x="889687" y="717459"/>
                    <a:pt x="815955" y="634511"/>
                    <a:pt x="742223" y="551562"/>
                  </a:cubicBezTo>
                  <a:cubicBezTo>
                    <a:pt x="767568" y="569995"/>
                    <a:pt x="795218" y="586124"/>
                    <a:pt x="818259" y="602253"/>
                  </a:cubicBezTo>
                  <a:cubicBezTo>
                    <a:pt x="905816" y="712851"/>
                    <a:pt x="995677" y="816537"/>
                    <a:pt x="1110883" y="911006"/>
                  </a:cubicBezTo>
                  <a:cubicBezTo>
                    <a:pt x="1117795" y="917918"/>
                    <a:pt x="1124708" y="924831"/>
                    <a:pt x="1131620" y="931743"/>
                  </a:cubicBezTo>
                  <a:cubicBezTo>
                    <a:pt x="1138532" y="945568"/>
                    <a:pt x="1147749" y="957088"/>
                    <a:pt x="1156965" y="970913"/>
                  </a:cubicBezTo>
                  <a:lnTo>
                    <a:pt x="1152357" y="9686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2" name="Google Shape;822;p34"/>
          <p:cNvGrpSpPr/>
          <p:nvPr/>
        </p:nvGrpSpPr>
        <p:grpSpPr>
          <a:xfrm>
            <a:off x="-932700" y="-12"/>
            <a:ext cx="8500058" cy="5143512"/>
            <a:chOff x="-932700" y="-12"/>
            <a:chExt cx="8500058" cy="5143512"/>
          </a:xfrm>
        </p:grpSpPr>
        <p:grpSp>
          <p:nvGrpSpPr>
            <p:cNvPr id="823" name="Google Shape;823;p34"/>
            <p:cNvGrpSpPr/>
            <p:nvPr/>
          </p:nvGrpSpPr>
          <p:grpSpPr>
            <a:xfrm>
              <a:off x="6073839" y="4572000"/>
              <a:ext cx="1493519" cy="571500"/>
              <a:chOff x="4406264" y="2676525"/>
              <a:chExt cx="1493519" cy="571500"/>
            </a:xfrm>
          </p:grpSpPr>
          <p:sp>
            <p:nvSpPr>
              <p:cNvPr id="824" name="Google Shape;824;p34"/>
              <p:cNvSpPr/>
              <p:nvPr/>
            </p:nvSpPr>
            <p:spPr>
              <a:xfrm>
                <a:off x="4406264" y="2676525"/>
                <a:ext cx="287654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4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5" name="Google Shape;825;p34"/>
              <p:cNvSpPr/>
              <p:nvPr/>
            </p:nvSpPr>
            <p:spPr>
              <a:xfrm>
                <a:off x="4707255" y="2676525"/>
                <a:ext cx="287655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5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009197" y="2676525"/>
                <a:ext cx="287654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4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311139" y="2676525"/>
                <a:ext cx="287655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5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612129" y="2676525"/>
                <a:ext cx="287654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4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9" name="Google Shape;829;p34"/>
            <p:cNvGrpSpPr/>
            <p:nvPr/>
          </p:nvGrpSpPr>
          <p:grpSpPr>
            <a:xfrm>
              <a:off x="3" y="-12"/>
              <a:ext cx="2518381" cy="419943"/>
              <a:chOff x="2426750" y="320300"/>
              <a:chExt cx="2656800" cy="443025"/>
            </a:xfrm>
          </p:grpSpPr>
          <p:sp>
            <p:nvSpPr>
              <p:cNvPr id="830" name="Google Shape;830;p34"/>
              <p:cNvSpPr/>
              <p:nvPr/>
            </p:nvSpPr>
            <p:spPr>
              <a:xfrm>
                <a:off x="2426750" y="320525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4"/>
              <p:cNvSpPr/>
              <p:nvPr/>
            </p:nvSpPr>
            <p:spPr>
              <a:xfrm>
                <a:off x="2648150" y="541925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4"/>
              <p:cNvSpPr/>
              <p:nvPr/>
            </p:nvSpPr>
            <p:spPr>
              <a:xfrm>
                <a:off x="2869550" y="3204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4"/>
              <p:cNvSpPr/>
              <p:nvPr/>
            </p:nvSpPr>
            <p:spPr>
              <a:xfrm>
                <a:off x="3090950" y="5418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4"/>
              <p:cNvSpPr/>
              <p:nvPr/>
            </p:nvSpPr>
            <p:spPr>
              <a:xfrm>
                <a:off x="3312350" y="32033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4"/>
              <p:cNvSpPr/>
              <p:nvPr/>
            </p:nvSpPr>
            <p:spPr>
              <a:xfrm>
                <a:off x="3533750" y="54173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4"/>
              <p:cNvSpPr/>
              <p:nvPr/>
            </p:nvSpPr>
            <p:spPr>
              <a:xfrm>
                <a:off x="3755150" y="32048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4"/>
              <p:cNvSpPr/>
              <p:nvPr/>
            </p:nvSpPr>
            <p:spPr>
              <a:xfrm>
                <a:off x="3976550" y="54188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4"/>
              <p:cNvSpPr/>
              <p:nvPr/>
            </p:nvSpPr>
            <p:spPr>
              <a:xfrm>
                <a:off x="4197950" y="320363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4"/>
              <p:cNvSpPr/>
              <p:nvPr/>
            </p:nvSpPr>
            <p:spPr>
              <a:xfrm>
                <a:off x="4419350" y="541763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34"/>
              <p:cNvSpPr/>
              <p:nvPr/>
            </p:nvSpPr>
            <p:spPr>
              <a:xfrm>
                <a:off x="4640750" y="3203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34"/>
              <p:cNvSpPr/>
              <p:nvPr/>
            </p:nvSpPr>
            <p:spPr>
              <a:xfrm>
                <a:off x="4862150" y="5417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2" name="Google Shape;842;p34"/>
            <p:cNvGrpSpPr/>
            <p:nvPr/>
          </p:nvGrpSpPr>
          <p:grpSpPr>
            <a:xfrm>
              <a:off x="-932700" y="1682106"/>
              <a:ext cx="1779287" cy="1779287"/>
              <a:chOff x="0" y="1707554"/>
              <a:chExt cx="3442893" cy="3442892"/>
            </a:xfrm>
          </p:grpSpPr>
          <p:sp>
            <p:nvSpPr>
              <p:cNvPr id="843" name="Google Shape;843;p34"/>
              <p:cNvSpPr/>
              <p:nvPr/>
            </p:nvSpPr>
            <p:spPr>
              <a:xfrm>
                <a:off x="0" y="1707554"/>
                <a:ext cx="3442893" cy="3442892"/>
              </a:xfrm>
              <a:custGeom>
                <a:avLst/>
                <a:gdLst/>
                <a:ahLst/>
                <a:cxnLst/>
                <a:rect l="l" t="t" r="r" b="b"/>
                <a:pathLst>
                  <a:path w="3442893" h="3442892" extrusionOk="0">
                    <a:moveTo>
                      <a:pt x="1721446" y="0"/>
                    </a:moveTo>
                    <a:cubicBezTo>
                      <a:pt x="770867" y="0"/>
                      <a:pt x="0" y="770867"/>
                      <a:pt x="0" y="1721446"/>
                    </a:cubicBezTo>
                    <a:cubicBezTo>
                      <a:pt x="0" y="2672025"/>
                      <a:pt x="770867" y="3442892"/>
                      <a:pt x="1721446" y="3442892"/>
                    </a:cubicBezTo>
                    <a:cubicBezTo>
                      <a:pt x="2672025" y="3442892"/>
                      <a:pt x="3442892" y="2672025"/>
                      <a:pt x="3442892" y="1721446"/>
                    </a:cubicBezTo>
                    <a:cubicBezTo>
                      <a:pt x="3443838" y="770867"/>
                      <a:pt x="2672971" y="0"/>
                      <a:pt x="1721446" y="0"/>
                    </a:cubicBezTo>
                    <a:close/>
                    <a:moveTo>
                      <a:pt x="99314" y="1903995"/>
                    </a:moveTo>
                    <a:cubicBezTo>
                      <a:pt x="73776" y="1723338"/>
                      <a:pt x="83235" y="1538897"/>
                      <a:pt x="115394" y="1358240"/>
                    </a:cubicBezTo>
                    <a:cubicBezTo>
                      <a:pt x="185387" y="995980"/>
                      <a:pt x="396311" y="666824"/>
                      <a:pt x="679120" y="430362"/>
                    </a:cubicBezTo>
                    <a:cubicBezTo>
                      <a:pt x="968550" y="200520"/>
                      <a:pt x="1337431" y="70939"/>
                      <a:pt x="1705367" y="74722"/>
                    </a:cubicBezTo>
                    <a:cubicBezTo>
                      <a:pt x="1888861" y="76614"/>
                      <a:pt x="2071410" y="110664"/>
                      <a:pt x="2242609" y="174036"/>
                    </a:cubicBezTo>
                    <a:cubicBezTo>
                      <a:pt x="2411916" y="240246"/>
                      <a:pt x="2570819" y="331993"/>
                      <a:pt x="2705130" y="451170"/>
                    </a:cubicBezTo>
                    <a:cubicBezTo>
                      <a:pt x="2409079" y="248758"/>
                      <a:pt x="2055331" y="142823"/>
                      <a:pt x="1706312" y="157011"/>
                    </a:cubicBezTo>
                    <a:cubicBezTo>
                      <a:pt x="1358240" y="171199"/>
                      <a:pt x="1014897" y="292267"/>
                      <a:pt x="747221" y="514542"/>
                    </a:cubicBezTo>
                    <a:cubicBezTo>
                      <a:pt x="476708" y="731142"/>
                      <a:pt x="279026" y="1037597"/>
                      <a:pt x="196737" y="1376211"/>
                    </a:cubicBezTo>
                    <a:cubicBezTo>
                      <a:pt x="113502" y="1714825"/>
                      <a:pt x="135256" y="2082761"/>
                      <a:pt x="272405" y="2414754"/>
                    </a:cubicBezTo>
                    <a:cubicBezTo>
                      <a:pt x="184441" y="2258689"/>
                      <a:pt x="128636" y="2083706"/>
                      <a:pt x="99314" y="1903995"/>
                    </a:cubicBezTo>
                    <a:close/>
                    <a:moveTo>
                      <a:pt x="2501772" y="2794039"/>
                    </a:moveTo>
                    <a:cubicBezTo>
                      <a:pt x="2238826" y="2984155"/>
                      <a:pt x="1904941" y="3073065"/>
                      <a:pt x="1584298" y="3034285"/>
                    </a:cubicBezTo>
                    <a:cubicBezTo>
                      <a:pt x="1263655" y="2996451"/>
                      <a:pt x="961929" y="2834711"/>
                      <a:pt x="753842" y="2594465"/>
                    </a:cubicBezTo>
                    <a:cubicBezTo>
                      <a:pt x="545755" y="2353274"/>
                      <a:pt x="432253" y="2035468"/>
                      <a:pt x="443603" y="1722392"/>
                    </a:cubicBezTo>
                    <a:cubicBezTo>
                      <a:pt x="455899" y="2034522"/>
                      <a:pt x="579806" y="2338140"/>
                      <a:pt x="792622" y="2559469"/>
                    </a:cubicBezTo>
                    <a:cubicBezTo>
                      <a:pt x="1000709" y="2783635"/>
                      <a:pt x="1291085" y="2926458"/>
                      <a:pt x="1592811" y="2952942"/>
                    </a:cubicBezTo>
                    <a:cubicBezTo>
                      <a:pt x="1894537" y="2976588"/>
                      <a:pt x="2201938" y="2896191"/>
                      <a:pt x="2444075" y="2716480"/>
                    </a:cubicBezTo>
                    <a:cubicBezTo>
                      <a:pt x="2686213" y="2539606"/>
                      <a:pt x="2860249" y="2270985"/>
                      <a:pt x="2919838" y="1977771"/>
                    </a:cubicBezTo>
                    <a:cubicBezTo>
                      <a:pt x="2982263" y="1685504"/>
                      <a:pt x="2935917" y="1369590"/>
                      <a:pt x="2785527" y="1109481"/>
                    </a:cubicBezTo>
                    <a:cubicBezTo>
                      <a:pt x="2637974" y="847481"/>
                      <a:pt x="2390162" y="645069"/>
                      <a:pt x="2103569" y="547647"/>
                    </a:cubicBezTo>
                    <a:cubicBezTo>
                      <a:pt x="1817923" y="451170"/>
                      <a:pt x="1493496" y="458737"/>
                      <a:pt x="1212579" y="580752"/>
                    </a:cubicBezTo>
                    <a:cubicBezTo>
                      <a:pt x="927878" y="696145"/>
                      <a:pt x="692362" y="924095"/>
                      <a:pt x="554268" y="1204066"/>
                    </a:cubicBezTo>
                    <a:cubicBezTo>
                      <a:pt x="670607" y="913691"/>
                      <a:pt x="903286" y="668716"/>
                      <a:pt x="1190825" y="532513"/>
                    </a:cubicBezTo>
                    <a:cubicBezTo>
                      <a:pt x="1479309" y="395365"/>
                      <a:pt x="1820760" y="375502"/>
                      <a:pt x="2129107" y="468195"/>
                    </a:cubicBezTo>
                    <a:cubicBezTo>
                      <a:pt x="2440292" y="558997"/>
                      <a:pt x="2707021" y="780326"/>
                      <a:pt x="2870653" y="1059351"/>
                    </a:cubicBezTo>
                    <a:cubicBezTo>
                      <a:pt x="3035231" y="1339323"/>
                      <a:pt x="3090091" y="1680775"/>
                      <a:pt x="3025773" y="1999526"/>
                    </a:cubicBezTo>
                    <a:cubicBezTo>
                      <a:pt x="2956726" y="2317331"/>
                      <a:pt x="2764718" y="2605815"/>
                      <a:pt x="2501772" y="2794039"/>
                    </a:cubicBezTo>
                    <a:close/>
                    <a:moveTo>
                      <a:pt x="1721446" y="2155591"/>
                    </a:moveTo>
                    <a:cubicBezTo>
                      <a:pt x="1482146" y="2155591"/>
                      <a:pt x="1287301" y="1960746"/>
                      <a:pt x="1287301" y="1721446"/>
                    </a:cubicBezTo>
                    <a:cubicBezTo>
                      <a:pt x="1287301" y="1482146"/>
                      <a:pt x="1482146" y="1287301"/>
                      <a:pt x="1721446" y="1287301"/>
                    </a:cubicBezTo>
                    <a:cubicBezTo>
                      <a:pt x="1960746" y="1287301"/>
                      <a:pt x="2155591" y="1482146"/>
                      <a:pt x="2155591" y="1721446"/>
                    </a:cubicBezTo>
                    <a:cubicBezTo>
                      <a:pt x="2155591" y="1960746"/>
                      <a:pt x="1960746" y="2155591"/>
                      <a:pt x="1721446" y="2155591"/>
                    </a:cubicBezTo>
                    <a:close/>
                    <a:moveTo>
                      <a:pt x="1928587" y="2399620"/>
                    </a:moveTo>
                    <a:cubicBezTo>
                      <a:pt x="1892645" y="2343815"/>
                      <a:pt x="1856703" y="2288010"/>
                      <a:pt x="1819814" y="2232205"/>
                    </a:cubicBezTo>
                    <a:cubicBezTo>
                      <a:pt x="1853865" y="2225584"/>
                      <a:pt x="1886024" y="2216125"/>
                      <a:pt x="1917237" y="2202883"/>
                    </a:cubicBezTo>
                    <a:cubicBezTo>
                      <a:pt x="1921020" y="2269093"/>
                      <a:pt x="1924804" y="2334357"/>
                      <a:pt x="1928587" y="2399620"/>
                    </a:cubicBezTo>
                    <a:close/>
                    <a:moveTo>
                      <a:pt x="1759280" y="2238826"/>
                    </a:moveTo>
                    <a:cubicBezTo>
                      <a:pt x="1744146" y="2289902"/>
                      <a:pt x="1729013" y="2340978"/>
                      <a:pt x="1713879" y="2392053"/>
                    </a:cubicBezTo>
                    <a:cubicBezTo>
                      <a:pt x="1702529" y="2340978"/>
                      <a:pt x="1692125" y="2288956"/>
                      <a:pt x="1680775" y="2237880"/>
                    </a:cubicBezTo>
                    <a:cubicBezTo>
                      <a:pt x="1694962" y="2238826"/>
                      <a:pt x="1708204" y="2241663"/>
                      <a:pt x="1722392" y="2241663"/>
                    </a:cubicBezTo>
                    <a:cubicBezTo>
                      <a:pt x="1734688" y="2242609"/>
                      <a:pt x="1746984" y="2239772"/>
                      <a:pt x="1759280" y="2238826"/>
                    </a:cubicBezTo>
                    <a:close/>
                    <a:moveTo>
                      <a:pt x="1623078" y="2233151"/>
                    </a:moveTo>
                    <a:cubicBezTo>
                      <a:pt x="1580515" y="2287064"/>
                      <a:pt x="1538897" y="2341923"/>
                      <a:pt x="1497280" y="2396783"/>
                    </a:cubicBezTo>
                    <a:lnTo>
                      <a:pt x="1516197" y="2200046"/>
                    </a:lnTo>
                    <a:cubicBezTo>
                      <a:pt x="1549302" y="2214234"/>
                      <a:pt x="1585244" y="2225584"/>
                      <a:pt x="1623078" y="2233151"/>
                    </a:cubicBezTo>
                    <a:close/>
                    <a:moveTo>
                      <a:pt x="1457554" y="2168833"/>
                    </a:moveTo>
                    <a:lnTo>
                      <a:pt x="1267438" y="2312602"/>
                    </a:lnTo>
                    <a:cubicBezTo>
                      <a:pt x="1299597" y="2240717"/>
                      <a:pt x="1331756" y="2169779"/>
                      <a:pt x="1363915" y="2097894"/>
                    </a:cubicBezTo>
                    <a:cubicBezTo>
                      <a:pt x="1392290" y="2125324"/>
                      <a:pt x="1423504" y="2148024"/>
                      <a:pt x="1457554" y="2168833"/>
                    </a:cubicBezTo>
                    <a:close/>
                    <a:moveTo>
                      <a:pt x="1326081" y="2056277"/>
                    </a:moveTo>
                    <a:cubicBezTo>
                      <a:pt x="1266492" y="2075194"/>
                      <a:pt x="1206904" y="2094111"/>
                      <a:pt x="1148261" y="2113028"/>
                    </a:cubicBezTo>
                    <a:cubicBezTo>
                      <a:pt x="1189879" y="2068573"/>
                      <a:pt x="1230550" y="2023172"/>
                      <a:pt x="1271222" y="1977771"/>
                    </a:cubicBezTo>
                    <a:cubicBezTo>
                      <a:pt x="1287301" y="2006147"/>
                      <a:pt x="1305272" y="2032630"/>
                      <a:pt x="1326081" y="2056277"/>
                    </a:cubicBezTo>
                    <a:close/>
                    <a:moveTo>
                      <a:pt x="1178529" y="1297705"/>
                    </a:moveTo>
                    <a:cubicBezTo>
                      <a:pt x="1231496" y="1323243"/>
                      <a:pt x="1284464" y="1349727"/>
                      <a:pt x="1336485" y="1375265"/>
                    </a:cubicBezTo>
                    <a:cubicBezTo>
                      <a:pt x="1316623" y="1397966"/>
                      <a:pt x="1297706" y="1421612"/>
                      <a:pt x="1281626" y="1447150"/>
                    </a:cubicBezTo>
                    <a:cubicBezTo>
                      <a:pt x="1247575" y="1397020"/>
                      <a:pt x="1212579" y="1346890"/>
                      <a:pt x="1178529" y="1297705"/>
                    </a:cubicBezTo>
                    <a:close/>
                    <a:moveTo>
                      <a:pt x="1380940" y="1331756"/>
                    </a:moveTo>
                    <a:cubicBezTo>
                      <a:pt x="1360132" y="1259872"/>
                      <a:pt x="1339323" y="1187987"/>
                      <a:pt x="1318514" y="1116102"/>
                    </a:cubicBezTo>
                    <a:cubicBezTo>
                      <a:pt x="1369590" y="1167178"/>
                      <a:pt x="1421612" y="1217308"/>
                      <a:pt x="1473634" y="1267438"/>
                    </a:cubicBezTo>
                    <a:cubicBezTo>
                      <a:pt x="1439583" y="1285409"/>
                      <a:pt x="1408370" y="1307164"/>
                      <a:pt x="1380940" y="1331756"/>
                    </a:cubicBezTo>
                    <a:close/>
                    <a:moveTo>
                      <a:pt x="1529439" y="1239063"/>
                    </a:moveTo>
                    <a:cubicBezTo>
                      <a:pt x="1530385" y="1181366"/>
                      <a:pt x="1531330" y="1124615"/>
                      <a:pt x="1531330" y="1066918"/>
                    </a:cubicBezTo>
                    <a:cubicBezTo>
                      <a:pt x="1558760" y="1115157"/>
                      <a:pt x="1585244" y="1164341"/>
                      <a:pt x="1612673" y="1212579"/>
                    </a:cubicBezTo>
                    <a:cubicBezTo>
                      <a:pt x="1584298" y="1219200"/>
                      <a:pt x="1556868" y="1227713"/>
                      <a:pt x="1529439" y="1239063"/>
                    </a:cubicBezTo>
                    <a:close/>
                    <a:moveTo>
                      <a:pt x="1670370" y="1205958"/>
                    </a:moveTo>
                    <a:cubicBezTo>
                      <a:pt x="1694017" y="1133128"/>
                      <a:pt x="1717663" y="1061243"/>
                      <a:pt x="1741309" y="988413"/>
                    </a:cubicBezTo>
                    <a:cubicBezTo>
                      <a:pt x="1753605" y="1061243"/>
                      <a:pt x="1765901" y="1134074"/>
                      <a:pt x="1778197" y="1205958"/>
                    </a:cubicBezTo>
                    <a:cubicBezTo>
                      <a:pt x="1759280" y="1204066"/>
                      <a:pt x="1741309" y="1200283"/>
                      <a:pt x="1722392" y="1200283"/>
                    </a:cubicBezTo>
                    <a:cubicBezTo>
                      <a:pt x="1704421" y="1201229"/>
                      <a:pt x="1687396" y="1204066"/>
                      <a:pt x="1670370" y="1205958"/>
                    </a:cubicBezTo>
                    <a:close/>
                    <a:moveTo>
                      <a:pt x="1838731" y="1215417"/>
                    </a:moveTo>
                    <a:cubicBezTo>
                      <a:pt x="1879403" y="1160557"/>
                      <a:pt x="1920075" y="1106644"/>
                      <a:pt x="1960746" y="1051785"/>
                    </a:cubicBezTo>
                    <a:cubicBezTo>
                      <a:pt x="1954125" y="1118940"/>
                      <a:pt x="1948450" y="1185149"/>
                      <a:pt x="1942775" y="1252305"/>
                    </a:cubicBezTo>
                    <a:cubicBezTo>
                      <a:pt x="1909670" y="1236225"/>
                      <a:pt x="1875620" y="1223929"/>
                      <a:pt x="1838731" y="1215417"/>
                    </a:cubicBezTo>
                    <a:close/>
                    <a:moveTo>
                      <a:pt x="2001418" y="1283518"/>
                    </a:moveTo>
                    <a:cubicBezTo>
                      <a:pt x="2051548" y="1245684"/>
                      <a:pt x="2100732" y="1208796"/>
                      <a:pt x="2149916" y="1170962"/>
                    </a:cubicBezTo>
                    <a:cubicBezTo>
                      <a:pt x="2124378" y="1227713"/>
                      <a:pt x="2099786" y="1284464"/>
                      <a:pt x="2074248" y="1341215"/>
                    </a:cubicBezTo>
                    <a:cubicBezTo>
                      <a:pt x="2052493" y="1320406"/>
                      <a:pt x="2027901" y="1300543"/>
                      <a:pt x="2001418" y="1283518"/>
                    </a:cubicBezTo>
                    <a:close/>
                    <a:moveTo>
                      <a:pt x="2113028" y="1381886"/>
                    </a:moveTo>
                    <a:cubicBezTo>
                      <a:pt x="2177346" y="1361077"/>
                      <a:pt x="2241663" y="1340269"/>
                      <a:pt x="2305981" y="1318514"/>
                    </a:cubicBezTo>
                    <a:cubicBezTo>
                      <a:pt x="2261526" y="1368644"/>
                      <a:pt x="2218017" y="1417828"/>
                      <a:pt x="2173562" y="1467958"/>
                    </a:cubicBezTo>
                    <a:cubicBezTo>
                      <a:pt x="2156537" y="1436745"/>
                      <a:pt x="2136674" y="1408370"/>
                      <a:pt x="2113028" y="1381886"/>
                    </a:cubicBezTo>
                    <a:close/>
                    <a:moveTo>
                      <a:pt x="2274768" y="2139512"/>
                    </a:moveTo>
                    <a:cubicBezTo>
                      <a:pt x="2218963" y="2115865"/>
                      <a:pt x="2164104" y="2091273"/>
                      <a:pt x="2108299" y="2067627"/>
                    </a:cubicBezTo>
                    <a:cubicBezTo>
                      <a:pt x="2130053" y="2043035"/>
                      <a:pt x="2148970" y="2017497"/>
                      <a:pt x="2165995" y="1989121"/>
                    </a:cubicBezTo>
                    <a:cubicBezTo>
                      <a:pt x="2202884" y="2039252"/>
                      <a:pt x="2238826" y="2089381"/>
                      <a:pt x="2274768" y="2139512"/>
                    </a:cubicBezTo>
                    <a:close/>
                    <a:moveTo>
                      <a:pt x="2064790" y="2111136"/>
                    </a:moveTo>
                    <a:cubicBezTo>
                      <a:pt x="2087490" y="2179237"/>
                      <a:pt x="2109245" y="2247338"/>
                      <a:pt x="2131945" y="2314494"/>
                    </a:cubicBezTo>
                    <a:cubicBezTo>
                      <a:pt x="2078977" y="2268147"/>
                      <a:pt x="2026010" y="2221800"/>
                      <a:pt x="1973042" y="2175454"/>
                    </a:cubicBezTo>
                    <a:cubicBezTo>
                      <a:pt x="2006147" y="2156537"/>
                      <a:pt x="2036414" y="2135728"/>
                      <a:pt x="2064790" y="2111136"/>
                    </a:cubicBezTo>
                    <a:close/>
                    <a:moveTo>
                      <a:pt x="1946558" y="2189642"/>
                    </a:moveTo>
                    <a:cubicBezTo>
                      <a:pt x="2012768" y="2245447"/>
                      <a:pt x="2078977" y="2302198"/>
                      <a:pt x="2146133" y="2357057"/>
                    </a:cubicBezTo>
                    <a:cubicBezTo>
                      <a:pt x="2180183" y="2456371"/>
                      <a:pt x="2214234" y="2554740"/>
                      <a:pt x="2252068" y="2653108"/>
                    </a:cubicBezTo>
                    <a:cubicBezTo>
                      <a:pt x="2228422" y="2562306"/>
                      <a:pt x="2202884" y="2472451"/>
                      <a:pt x="2176400" y="2382595"/>
                    </a:cubicBezTo>
                    <a:cubicBezTo>
                      <a:pt x="2251122" y="2445021"/>
                      <a:pt x="2327736" y="2505555"/>
                      <a:pt x="2405295" y="2565144"/>
                    </a:cubicBezTo>
                    <a:cubicBezTo>
                      <a:pt x="2323007" y="2631353"/>
                      <a:pt x="2231259" y="2686213"/>
                      <a:pt x="2131945" y="2726884"/>
                    </a:cubicBezTo>
                    <a:cubicBezTo>
                      <a:pt x="2075194" y="2629462"/>
                      <a:pt x="2014659" y="2533931"/>
                      <a:pt x="1954125" y="2438400"/>
                    </a:cubicBezTo>
                    <a:cubicBezTo>
                      <a:pt x="1951288" y="2356111"/>
                      <a:pt x="1948450" y="2272876"/>
                      <a:pt x="1945612" y="2190588"/>
                    </a:cubicBezTo>
                    <a:cubicBezTo>
                      <a:pt x="1945612" y="2190588"/>
                      <a:pt x="1946558" y="2189642"/>
                      <a:pt x="1946558" y="2189642"/>
                    </a:cubicBezTo>
                    <a:close/>
                    <a:moveTo>
                      <a:pt x="2165995" y="2343815"/>
                    </a:moveTo>
                    <a:cubicBezTo>
                      <a:pt x="2140458" y="2259634"/>
                      <a:pt x="2114920" y="2175454"/>
                      <a:pt x="2088436" y="2091273"/>
                    </a:cubicBezTo>
                    <a:cubicBezTo>
                      <a:pt x="2089382" y="2090327"/>
                      <a:pt x="2089382" y="2090327"/>
                      <a:pt x="2090327" y="2089381"/>
                    </a:cubicBezTo>
                    <a:cubicBezTo>
                      <a:pt x="2160320" y="2117757"/>
                      <a:pt x="2231259" y="2147078"/>
                      <a:pt x="2302198" y="2175454"/>
                    </a:cubicBezTo>
                    <a:cubicBezTo>
                      <a:pt x="2371245" y="2270039"/>
                      <a:pt x="2441238" y="2362732"/>
                      <a:pt x="2514068" y="2454479"/>
                    </a:cubicBezTo>
                    <a:cubicBezTo>
                      <a:pt x="2458263" y="2365570"/>
                      <a:pt x="2400566" y="2277606"/>
                      <a:pt x="2341924" y="2191533"/>
                    </a:cubicBezTo>
                    <a:cubicBezTo>
                      <a:pt x="2437454" y="2229367"/>
                      <a:pt x="2532985" y="2266255"/>
                      <a:pt x="2630408" y="2300306"/>
                    </a:cubicBezTo>
                    <a:cubicBezTo>
                      <a:pt x="2527310" y="2250176"/>
                      <a:pt x="2423267" y="2202883"/>
                      <a:pt x="2318277" y="2157483"/>
                    </a:cubicBezTo>
                    <a:cubicBezTo>
                      <a:pt x="2273822" y="2092219"/>
                      <a:pt x="2228422" y="2026955"/>
                      <a:pt x="2183021" y="1961692"/>
                    </a:cubicBezTo>
                    <a:cubicBezTo>
                      <a:pt x="2183021" y="1961692"/>
                      <a:pt x="2183021" y="1960746"/>
                      <a:pt x="2183967" y="1960746"/>
                    </a:cubicBezTo>
                    <a:cubicBezTo>
                      <a:pt x="2270039" y="1969259"/>
                      <a:pt x="2356111" y="1976825"/>
                      <a:pt x="2442184" y="1984392"/>
                    </a:cubicBezTo>
                    <a:cubicBezTo>
                      <a:pt x="2530148" y="2047764"/>
                      <a:pt x="2620003" y="2110190"/>
                      <a:pt x="2710805" y="2170725"/>
                    </a:cubicBezTo>
                    <a:cubicBezTo>
                      <a:pt x="2640812" y="2324898"/>
                      <a:pt x="2536769" y="2459209"/>
                      <a:pt x="2407187" y="2564198"/>
                    </a:cubicBezTo>
                    <a:cubicBezTo>
                      <a:pt x="2326790" y="2489476"/>
                      <a:pt x="2246393" y="2415700"/>
                      <a:pt x="2165995" y="2343815"/>
                    </a:cubicBezTo>
                    <a:close/>
                    <a:moveTo>
                      <a:pt x="2237880" y="1674154"/>
                    </a:moveTo>
                    <a:cubicBezTo>
                      <a:pt x="2299360" y="1694016"/>
                      <a:pt x="2360841" y="1713879"/>
                      <a:pt x="2423267" y="1733742"/>
                    </a:cubicBezTo>
                    <a:cubicBezTo>
                      <a:pt x="2361786" y="1746984"/>
                      <a:pt x="2299360" y="1760226"/>
                      <a:pt x="2237880" y="1773468"/>
                    </a:cubicBezTo>
                    <a:cubicBezTo>
                      <a:pt x="2239772" y="1756442"/>
                      <a:pt x="2242609" y="1740363"/>
                      <a:pt x="2242609" y="1722392"/>
                    </a:cubicBezTo>
                    <a:cubicBezTo>
                      <a:pt x="2242609" y="1705367"/>
                      <a:pt x="2239772" y="1690233"/>
                      <a:pt x="2237880" y="1674154"/>
                    </a:cubicBezTo>
                    <a:close/>
                    <a:moveTo>
                      <a:pt x="2232205" y="1619294"/>
                    </a:moveTo>
                    <a:cubicBezTo>
                      <a:pt x="2225584" y="1584298"/>
                      <a:pt x="2215180" y="1550247"/>
                      <a:pt x="2200992" y="1519034"/>
                    </a:cubicBezTo>
                    <a:cubicBezTo>
                      <a:pt x="2270985" y="1518088"/>
                      <a:pt x="2340978" y="1518088"/>
                      <a:pt x="2410970" y="1517143"/>
                    </a:cubicBezTo>
                    <a:cubicBezTo>
                      <a:pt x="2351382" y="1550247"/>
                      <a:pt x="2291793" y="1585244"/>
                      <a:pt x="2232205" y="1619294"/>
                    </a:cubicBezTo>
                    <a:close/>
                    <a:moveTo>
                      <a:pt x="2230313" y="1831165"/>
                    </a:moveTo>
                    <a:cubicBezTo>
                      <a:pt x="2288010" y="1873728"/>
                      <a:pt x="2345707" y="1916291"/>
                      <a:pt x="2403404" y="1957908"/>
                    </a:cubicBezTo>
                    <a:cubicBezTo>
                      <a:pt x="2334357" y="1949396"/>
                      <a:pt x="2265310" y="1941829"/>
                      <a:pt x="2196263" y="1934262"/>
                    </a:cubicBezTo>
                    <a:cubicBezTo>
                      <a:pt x="2211396" y="1901157"/>
                      <a:pt x="2222746" y="1867107"/>
                      <a:pt x="2230313" y="1831165"/>
                    </a:cubicBezTo>
                    <a:close/>
                    <a:moveTo>
                      <a:pt x="2481909" y="1988176"/>
                    </a:moveTo>
                    <a:cubicBezTo>
                      <a:pt x="2575548" y="1995742"/>
                      <a:pt x="2670133" y="2002363"/>
                      <a:pt x="2763772" y="2007093"/>
                    </a:cubicBezTo>
                    <a:cubicBezTo>
                      <a:pt x="2659729" y="1990067"/>
                      <a:pt x="2554740" y="1976825"/>
                      <a:pt x="2450696" y="1963584"/>
                    </a:cubicBezTo>
                    <a:cubicBezTo>
                      <a:pt x="2379758" y="1908724"/>
                      <a:pt x="2308819" y="1854811"/>
                      <a:pt x="2236934" y="1801843"/>
                    </a:cubicBezTo>
                    <a:cubicBezTo>
                      <a:pt x="2313548" y="1783872"/>
                      <a:pt x="2390162" y="1765901"/>
                      <a:pt x="2465830" y="1747930"/>
                    </a:cubicBezTo>
                    <a:cubicBezTo>
                      <a:pt x="2573657" y="1781980"/>
                      <a:pt x="2682429" y="1814139"/>
                      <a:pt x="2792148" y="1843461"/>
                    </a:cubicBezTo>
                    <a:cubicBezTo>
                      <a:pt x="2697563" y="1805627"/>
                      <a:pt x="2602978" y="1770630"/>
                      <a:pt x="2507447" y="1737525"/>
                    </a:cubicBezTo>
                    <a:cubicBezTo>
                      <a:pt x="2599194" y="1714825"/>
                      <a:pt x="2690942" y="1691179"/>
                      <a:pt x="2782689" y="1664695"/>
                    </a:cubicBezTo>
                    <a:cubicBezTo>
                      <a:pt x="2677700" y="1681720"/>
                      <a:pt x="2572711" y="1702529"/>
                      <a:pt x="2468667" y="1724284"/>
                    </a:cubicBezTo>
                    <a:cubicBezTo>
                      <a:pt x="2392999" y="1697800"/>
                      <a:pt x="2317331" y="1672262"/>
                      <a:pt x="2241663" y="1646724"/>
                    </a:cubicBezTo>
                    <a:cubicBezTo>
                      <a:pt x="2312602" y="1604161"/>
                      <a:pt x="2384487" y="1560652"/>
                      <a:pt x="2454480" y="1517143"/>
                    </a:cubicBezTo>
                    <a:cubicBezTo>
                      <a:pt x="2560415" y="1515251"/>
                      <a:pt x="2666350" y="1512413"/>
                      <a:pt x="2772285" y="1505792"/>
                    </a:cubicBezTo>
                    <a:cubicBezTo>
                      <a:pt x="2677700" y="1500117"/>
                      <a:pt x="2583115" y="1497280"/>
                      <a:pt x="2488530" y="1495388"/>
                    </a:cubicBezTo>
                    <a:cubicBezTo>
                      <a:pt x="2561360" y="1449987"/>
                      <a:pt x="2633245" y="1404586"/>
                      <a:pt x="2704184" y="1356348"/>
                    </a:cubicBezTo>
                    <a:cubicBezTo>
                      <a:pt x="2618111" y="1400803"/>
                      <a:pt x="2533931" y="1447150"/>
                      <a:pt x="2449750" y="1494442"/>
                    </a:cubicBezTo>
                    <a:cubicBezTo>
                      <a:pt x="2363678" y="1492551"/>
                      <a:pt x="2276660" y="1492551"/>
                      <a:pt x="2190588" y="1491605"/>
                    </a:cubicBezTo>
                    <a:cubicBezTo>
                      <a:pt x="2243555" y="1430124"/>
                      <a:pt x="2295577" y="1367698"/>
                      <a:pt x="2347599" y="1305272"/>
                    </a:cubicBezTo>
                    <a:cubicBezTo>
                      <a:pt x="2449750" y="1271222"/>
                      <a:pt x="2550956" y="1235280"/>
                      <a:pt x="2651216" y="1197445"/>
                    </a:cubicBezTo>
                    <a:cubicBezTo>
                      <a:pt x="2557577" y="1221092"/>
                      <a:pt x="2465830" y="1246630"/>
                      <a:pt x="2373136" y="1274059"/>
                    </a:cubicBezTo>
                    <a:cubicBezTo>
                      <a:pt x="2434617" y="1199337"/>
                      <a:pt x="2496097" y="1124615"/>
                      <a:pt x="2554740" y="1048001"/>
                    </a:cubicBezTo>
                    <a:cubicBezTo>
                      <a:pt x="2479072" y="1125561"/>
                      <a:pt x="2406241" y="1205012"/>
                      <a:pt x="2334357" y="1285409"/>
                    </a:cubicBezTo>
                    <a:cubicBezTo>
                      <a:pt x="2254905" y="1309056"/>
                      <a:pt x="2176400" y="1333648"/>
                      <a:pt x="2096948" y="1358240"/>
                    </a:cubicBezTo>
                    <a:cubicBezTo>
                      <a:pt x="2127216" y="1287301"/>
                      <a:pt x="2156537" y="1216363"/>
                      <a:pt x="2185858" y="1144478"/>
                    </a:cubicBezTo>
                    <a:cubicBezTo>
                      <a:pt x="2276660" y="1075431"/>
                      <a:pt x="2365570" y="1005438"/>
                      <a:pt x="2453534" y="932608"/>
                    </a:cubicBezTo>
                    <a:cubicBezTo>
                      <a:pt x="2368407" y="988413"/>
                      <a:pt x="2285173" y="1046110"/>
                      <a:pt x="2201938" y="1104752"/>
                    </a:cubicBezTo>
                    <a:cubicBezTo>
                      <a:pt x="2236934" y="1017734"/>
                      <a:pt x="2271931" y="929770"/>
                      <a:pt x="2304090" y="840860"/>
                    </a:cubicBezTo>
                    <a:cubicBezTo>
                      <a:pt x="2256797" y="936391"/>
                      <a:pt x="2211396" y="1032868"/>
                      <a:pt x="2167887" y="1129344"/>
                    </a:cubicBezTo>
                    <a:cubicBezTo>
                      <a:pt x="2102624" y="1175691"/>
                      <a:pt x="2037360" y="1222983"/>
                      <a:pt x="1973042" y="1270276"/>
                    </a:cubicBezTo>
                    <a:cubicBezTo>
                      <a:pt x="1972096" y="1269330"/>
                      <a:pt x="1970205" y="1268384"/>
                      <a:pt x="1968313" y="1268384"/>
                    </a:cubicBezTo>
                    <a:cubicBezTo>
                      <a:pt x="1973988" y="1185149"/>
                      <a:pt x="1979663" y="1101915"/>
                      <a:pt x="1985338" y="1018680"/>
                    </a:cubicBezTo>
                    <a:cubicBezTo>
                      <a:pt x="2049656" y="931662"/>
                      <a:pt x="2113028" y="843698"/>
                      <a:pt x="2173562" y="753842"/>
                    </a:cubicBezTo>
                    <a:cubicBezTo>
                      <a:pt x="2110190" y="827618"/>
                      <a:pt x="2048710" y="903286"/>
                      <a:pt x="1987230" y="979900"/>
                    </a:cubicBezTo>
                    <a:cubicBezTo>
                      <a:pt x="1992905" y="882478"/>
                      <a:pt x="1997634" y="784109"/>
                      <a:pt x="1999526" y="686687"/>
                    </a:cubicBezTo>
                    <a:cubicBezTo>
                      <a:pt x="1984392" y="794514"/>
                      <a:pt x="1973042" y="902340"/>
                      <a:pt x="1962638" y="1010167"/>
                    </a:cubicBezTo>
                    <a:cubicBezTo>
                      <a:pt x="1909670" y="1077323"/>
                      <a:pt x="1857648" y="1143532"/>
                      <a:pt x="1805627" y="1210687"/>
                    </a:cubicBezTo>
                    <a:cubicBezTo>
                      <a:pt x="1805627" y="1210687"/>
                      <a:pt x="1804681" y="1210687"/>
                      <a:pt x="1804681" y="1210687"/>
                    </a:cubicBezTo>
                    <a:cubicBezTo>
                      <a:pt x="1787656" y="1121777"/>
                      <a:pt x="1771576" y="1031922"/>
                      <a:pt x="1753605" y="943012"/>
                    </a:cubicBezTo>
                    <a:cubicBezTo>
                      <a:pt x="1783872" y="846535"/>
                      <a:pt x="1813194" y="750059"/>
                      <a:pt x="1839677" y="651690"/>
                    </a:cubicBezTo>
                    <a:cubicBezTo>
                      <a:pt x="1806573" y="734925"/>
                      <a:pt x="1775360" y="819106"/>
                      <a:pt x="1745092" y="903286"/>
                    </a:cubicBezTo>
                    <a:cubicBezTo>
                      <a:pt x="1727121" y="815322"/>
                      <a:pt x="1709150" y="726412"/>
                      <a:pt x="1688341" y="639394"/>
                    </a:cubicBezTo>
                    <a:cubicBezTo>
                      <a:pt x="1698746" y="639394"/>
                      <a:pt x="1709150" y="637503"/>
                      <a:pt x="1719554" y="637503"/>
                    </a:cubicBezTo>
                    <a:cubicBezTo>
                      <a:pt x="2319223" y="637503"/>
                      <a:pt x="2804444" y="1123669"/>
                      <a:pt x="2804444" y="1722392"/>
                    </a:cubicBezTo>
                    <a:cubicBezTo>
                      <a:pt x="2804444" y="1882240"/>
                      <a:pt x="2768502" y="2033576"/>
                      <a:pt x="2707021" y="2170725"/>
                    </a:cubicBezTo>
                    <a:cubicBezTo>
                      <a:pt x="2634191" y="2107353"/>
                      <a:pt x="2558523" y="2047764"/>
                      <a:pt x="2481909" y="1988176"/>
                    </a:cubicBezTo>
                    <a:close/>
                    <a:moveTo>
                      <a:pt x="1732796" y="941120"/>
                    </a:moveTo>
                    <a:cubicBezTo>
                      <a:pt x="1701583" y="1029084"/>
                      <a:pt x="1671316" y="1117048"/>
                      <a:pt x="1641049" y="1205012"/>
                    </a:cubicBezTo>
                    <a:cubicBezTo>
                      <a:pt x="1605107" y="1143532"/>
                      <a:pt x="1568219" y="1081106"/>
                      <a:pt x="1532276" y="1019626"/>
                    </a:cubicBezTo>
                    <a:cubicBezTo>
                      <a:pt x="1533222" y="903286"/>
                      <a:pt x="1533222" y="786947"/>
                      <a:pt x="1528493" y="669661"/>
                    </a:cubicBezTo>
                    <a:cubicBezTo>
                      <a:pt x="1519980" y="773705"/>
                      <a:pt x="1514305" y="877748"/>
                      <a:pt x="1509576" y="981792"/>
                    </a:cubicBezTo>
                    <a:cubicBezTo>
                      <a:pt x="1454717" y="890044"/>
                      <a:pt x="1398911" y="798297"/>
                      <a:pt x="1340269" y="708441"/>
                    </a:cubicBezTo>
                    <a:cubicBezTo>
                      <a:pt x="1393236" y="815322"/>
                      <a:pt x="1450933" y="920312"/>
                      <a:pt x="1508630" y="1025301"/>
                    </a:cubicBezTo>
                    <a:cubicBezTo>
                      <a:pt x="1505792" y="1100969"/>
                      <a:pt x="1502955" y="1175691"/>
                      <a:pt x="1501063" y="1251359"/>
                    </a:cubicBezTo>
                    <a:cubicBezTo>
                      <a:pt x="1500117" y="1251359"/>
                      <a:pt x="1499172" y="1252305"/>
                      <a:pt x="1498226" y="1253251"/>
                    </a:cubicBezTo>
                    <a:cubicBezTo>
                      <a:pt x="1433908" y="1192716"/>
                      <a:pt x="1369590" y="1132182"/>
                      <a:pt x="1304326" y="1072593"/>
                    </a:cubicBezTo>
                    <a:cubicBezTo>
                      <a:pt x="1275951" y="978008"/>
                      <a:pt x="1246630" y="884369"/>
                      <a:pt x="1214471" y="791676"/>
                    </a:cubicBezTo>
                    <a:cubicBezTo>
                      <a:pt x="1233388" y="877748"/>
                      <a:pt x="1254197" y="962875"/>
                      <a:pt x="1275951" y="1048001"/>
                    </a:cubicBezTo>
                    <a:cubicBezTo>
                      <a:pt x="1209742" y="987467"/>
                      <a:pt x="1143532" y="926932"/>
                      <a:pt x="1074485" y="869236"/>
                    </a:cubicBezTo>
                    <a:cubicBezTo>
                      <a:pt x="1142586" y="943012"/>
                      <a:pt x="1213525" y="1014897"/>
                      <a:pt x="1284464" y="1084889"/>
                    </a:cubicBezTo>
                    <a:cubicBezTo>
                      <a:pt x="1307164" y="1173799"/>
                      <a:pt x="1331756" y="1262709"/>
                      <a:pt x="1355402" y="1351619"/>
                    </a:cubicBezTo>
                    <a:cubicBezTo>
                      <a:pt x="1354457" y="1352565"/>
                      <a:pt x="1354457" y="1352565"/>
                      <a:pt x="1353511" y="1353511"/>
                    </a:cubicBezTo>
                    <a:cubicBezTo>
                      <a:pt x="1285409" y="1322298"/>
                      <a:pt x="1218254" y="1291085"/>
                      <a:pt x="1150153" y="1259872"/>
                    </a:cubicBezTo>
                    <a:cubicBezTo>
                      <a:pt x="1085835" y="1169070"/>
                      <a:pt x="1021517" y="1078268"/>
                      <a:pt x="953416" y="989359"/>
                    </a:cubicBezTo>
                    <a:cubicBezTo>
                      <a:pt x="1003546" y="1074485"/>
                      <a:pt x="1056514" y="1158666"/>
                      <a:pt x="1110427" y="1241900"/>
                    </a:cubicBezTo>
                    <a:cubicBezTo>
                      <a:pt x="1020572" y="1201229"/>
                      <a:pt x="928824" y="1161503"/>
                      <a:pt x="837077" y="1124615"/>
                    </a:cubicBezTo>
                    <a:cubicBezTo>
                      <a:pt x="934499" y="1178528"/>
                      <a:pt x="1033814" y="1228658"/>
                      <a:pt x="1133128" y="1277843"/>
                    </a:cubicBezTo>
                    <a:cubicBezTo>
                      <a:pt x="1176637" y="1344052"/>
                      <a:pt x="1220146" y="1409316"/>
                      <a:pt x="1263655" y="1475525"/>
                    </a:cubicBezTo>
                    <a:cubicBezTo>
                      <a:pt x="1262709" y="1476471"/>
                      <a:pt x="1262709" y="1477417"/>
                      <a:pt x="1261763" y="1478363"/>
                    </a:cubicBezTo>
                    <a:cubicBezTo>
                      <a:pt x="1183258" y="1469850"/>
                      <a:pt x="1104752" y="1462283"/>
                      <a:pt x="1026247" y="1454717"/>
                    </a:cubicBezTo>
                    <a:cubicBezTo>
                      <a:pt x="940174" y="1390399"/>
                      <a:pt x="853156" y="1326081"/>
                      <a:pt x="764246" y="1265547"/>
                    </a:cubicBezTo>
                    <a:cubicBezTo>
                      <a:pt x="837077" y="1328919"/>
                      <a:pt x="910853" y="1390399"/>
                      <a:pt x="985575" y="1450933"/>
                    </a:cubicBezTo>
                    <a:cubicBezTo>
                      <a:pt x="890990" y="1442420"/>
                      <a:pt x="796405" y="1433908"/>
                      <a:pt x="701820" y="1429179"/>
                    </a:cubicBezTo>
                    <a:cubicBezTo>
                      <a:pt x="806810" y="1447150"/>
                      <a:pt x="911799" y="1462283"/>
                      <a:pt x="1017734" y="1476471"/>
                    </a:cubicBezTo>
                    <a:cubicBezTo>
                      <a:pt x="1081106" y="1527547"/>
                      <a:pt x="1144478" y="1577677"/>
                      <a:pt x="1208796" y="1627807"/>
                    </a:cubicBezTo>
                    <a:cubicBezTo>
                      <a:pt x="1208796" y="1627807"/>
                      <a:pt x="1208796" y="1628753"/>
                      <a:pt x="1208796" y="1628753"/>
                    </a:cubicBezTo>
                    <a:cubicBezTo>
                      <a:pt x="1123669" y="1647670"/>
                      <a:pt x="1038543" y="1666587"/>
                      <a:pt x="953416" y="1686450"/>
                    </a:cubicBezTo>
                    <a:cubicBezTo>
                      <a:pt x="854102" y="1651453"/>
                      <a:pt x="754788" y="1618349"/>
                      <a:pt x="654528" y="1587135"/>
                    </a:cubicBezTo>
                    <a:cubicBezTo>
                      <a:pt x="741546" y="1624969"/>
                      <a:pt x="828564" y="1660912"/>
                      <a:pt x="916528" y="1695908"/>
                    </a:cubicBezTo>
                    <a:cubicBezTo>
                      <a:pt x="830456" y="1716717"/>
                      <a:pt x="744384" y="1737525"/>
                      <a:pt x="659257" y="1761172"/>
                    </a:cubicBezTo>
                    <a:cubicBezTo>
                      <a:pt x="756680" y="1746038"/>
                      <a:pt x="854102" y="1729013"/>
                      <a:pt x="950579" y="1710096"/>
                    </a:cubicBezTo>
                    <a:cubicBezTo>
                      <a:pt x="1034759" y="1743201"/>
                      <a:pt x="1119886" y="1775359"/>
                      <a:pt x="1204066" y="1807518"/>
                    </a:cubicBezTo>
                    <a:cubicBezTo>
                      <a:pt x="1134074" y="1846298"/>
                      <a:pt x="1064081" y="1885078"/>
                      <a:pt x="994088" y="1923858"/>
                    </a:cubicBezTo>
                    <a:cubicBezTo>
                      <a:pt x="884369" y="1923858"/>
                      <a:pt x="773705" y="1925750"/>
                      <a:pt x="663986" y="1930479"/>
                    </a:cubicBezTo>
                    <a:cubicBezTo>
                      <a:pt x="761409" y="1938046"/>
                      <a:pt x="858831" y="1941829"/>
                      <a:pt x="956254" y="1945612"/>
                    </a:cubicBezTo>
                    <a:cubicBezTo>
                      <a:pt x="873965" y="1991959"/>
                      <a:pt x="792622" y="2040197"/>
                      <a:pt x="712225" y="2089381"/>
                    </a:cubicBezTo>
                    <a:cubicBezTo>
                      <a:pt x="808701" y="2043981"/>
                      <a:pt x="904232" y="1995742"/>
                      <a:pt x="998817" y="1946558"/>
                    </a:cubicBezTo>
                    <a:cubicBezTo>
                      <a:pt x="1083944" y="1949396"/>
                      <a:pt x="1170016" y="1951288"/>
                      <a:pt x="1255142" y="1953179"/>
                    </a:cubicBezTo>
                    <a:cubicBezTo>
                      <a:pt x="1204066" y="2010876"/>
                      <a:pt x="1152991" y="2069519"/>
                      <a:pt x="1102861" y="2128161"/>
                    </a:cubicBezTo>
                    <a:cubicBezTo>
                      <a:pt x="999763" y="2161266"/>
                      <a:pt x="895719" y="2196263"/>
                      <a:pt x="793568" y="2234096"/>
                    </a:cubicBezTo>
                    <a:cubicBezTo>
                      <a:pt x="888153" y="2211396"/>
                      <a:pt x="981792" y="2185858"/>
                      <a:pt x="1075431" y="2159374"/>
                    </a:cubicBezTo>
                    <a:cubicBezTo>
                      <a:pt x="1011113" y="2234096"/>
                      <a:pt x="947741" y="2310710"/>
                      <a:pt x="885315" y="2388270"/>
                    </a:cubicBezTo>
                    <a:cubicBezTo>
                      <a:pt x="963821" y="2309764"/>
                      <a:pt x="1039489" y="2229367"/>
                      <a:pt x="1115157" y="2148024"/>
                    </a:cubicBezTo>
                    <a:cubicBezTo>
                      <a:pt x="1189879" y="2126270"/>
                      <a:pt x="1263655" y="2104515"/>
                      <a:pt x="1337431" y="2082761"/>
                    </a:cubicBezTo>
                    <a:cubicBezTo>
                      <a:pt x="1300543" y="2168833"/>
                      <a:pt x="1264601" y="2254905"/>
                      <a:pt x="1228658" y="2340978"/>
                    </a:cubicBezTo>
                    <a:lnTo>
                      <a:pt x="1000709" y="2513122"/>
                    </a:lnTo>
                    <a:lnTo>
                      <a:pt x="1220146" y="2362732"/>
                    </a:lnTo>
                    <a:cubicBezTo>
                      <a:pt x="1186095" y="2445967"/>
                      <a:pt x="1152991" y="2530147"/>
                      <a:pt x="1121778" y="2614328"/>
                    </a:cubicBezTo>
                    <a:cubicBezTo>
                      <a:pt x="1168124" y="2523526"/>
                      <a:pt x="1210687" y="2432725"/>
                      <a:pt x="1253251" y="2340032"/>
                    </a:cubicBezTo>
                    <a:lnTo>
                      <a:pt x="1482146" y="2183021"/>
                    </a:lnTo>
                    <a:cubicBezTo>
                      <a:pt x="1484038" y="2183966"/>
                      <a:pt x="1484984" y="2184912"/>
                      <a:pt x="1486875" y="2185858"/>
                    </a:cubicBezTo>
                    <a:lnTo>
                      <a:pt x="1475525" y="2420429"/>
                    </a:lnTo>
                    <a:cubicBezTo>
                      <a:pt x="1407424" y="2509339"/>
                      <a:pt x="1340269" y="2599194"/>
                      <a:pt x="1275951" y="2691888"/>
                    </a:cubicBezTo>
                    <a:cubicBezTo>
                      <a:pt x="1344052" y="2616220"/>
                      <a:pt x="1409316" y="2537714"/>
                      <a:pt x="1473634" y="2459209"/>
                    </a:cubicBezTo>
                    <a:lnTo>
                      <a:pt x="1459446" y="2768502"/>
                    </a:lnTo>
                    <a:lnTo>
                      <a:pt x="1490659" y="2438400"/>
                    </a:lnTo>
                    <a:cubicBezTo>
                      <a:pt x="1544572" y="2373136"/>
                      <a:pt x="1597540" y="2306927"/>
                      <a:pt x="1650507" y="2240717"/>
                    </a:cubicBezTo>
                    <a:cubicBezTo>
                      <a:pt x="1666587" y="2306927"/>
                      <a:pt x="1682666" y="2373136"/>
                      <a:pt x="1698746" y="2439346"/>
                    </a:cubicBezTo>
                    <a:cubicBezTo>
                      <a:pt x="1665641" y="2552848"/>
                      <a:pt x="1633482" y="2667296"/>
                      <a:pt x="1605107" y="2782689"/>
                    </a:cubicBezTo>
                    <a:cubicBezTo>
                      <a:pt x="1641995" y="2683375"/>
                      <a:pt x="1676045" y="2583115"/>
                      <a:pt x="1709150" y="2481909"/>
                    </a:cubicBezTo>
                    <a:cubicBezTo>
                      <a:pt x="1735634" y="2586898"/>
                      <a:pt x="1762118" y="2692834"/>
                      <a:pt x="1793331" y="2796877"/>
                    </a:cubicBezTo>
                    <a:cubicBezTo>
                      <a:pt x="1773468" y="2676754"/>
                      <a:pt x="1748876" y="2557577"/>
                      <a:pt x="1723338" y="2439346"/>
                    </a:cubicBezTo>
                    <a:cubicBezTo>
                      <a:pt x="1745092" y="2372191"/>
                      <a:pt x="1766847" y="2304089"/>
                      <a:pt x="1788602" y="2235988"/>
                    </a:cubicBezTo>
                    <a:cubicBezTo>
                      <a:pt x="1835894" y="2305981"/>
                      <a:pt x="1883186" y="2375974"/>
                      <a:pt x="1931425" y="2445967"/>
                    </a:cubicBezTo>
                    <a:cubicBezTo>
                      <a:pt x="1938046" y="2554740"/>
                      <a:pt x="1946558" y="2663512"/>
                      <a:pt x="1957909" y="2772285"/>
                    </a:cubicBezTo>
                    <a:cubicBezTo>
                      <a:pt x="1958854" y="2674862"/>
                      <a:pt x="1956963" y="2577440"/>
                      <a:pt x="1955071" y="2480017"/>
                    </a:cubicBezTo>
                    <a:cubicBezTo>
                      <a:pt x="2011822" y="2563252"/>
                      <a:pt x="2070465" y="2644595"/>
                      <a:pt x="2130999" y="2725938"/>
                    </a:cubicBezTo>
                    <a:cubicBezTo>
                      <a:pt x="2004255" y="2777014"/>
                      <a:pt x="1867107" y="2806336"/>
                      <a:pt x="1722392" y="2806336"/>
                    </a:cubicBezTo>
                    <a:cubicBezTo>
                      <a:pt x="1122723" y="2806336"/>
                      <a:pt x="637503" y="2320169"/>
                      <a:pt x="637503" y="1721446"/>
                    </a:cubicBezTo>
                    <a:cubicBezTo>
                      <a:pt x="637503" y="1133128"/>
                      <a:pt x="1106644" y="655474"/>
                      <a:pt x="1690233" y="637503"/>
                    </a:cubicBezTo>
                    <a:cubicBezTo>
                      <a:pt x="1702529" y="739654"/>
                      <a:pt x="1716717" y="840860"/>
                      <a:pt x="1732796" y="941120"/>
                    </a:cubicBezTo>
                    <a:close/>
                    <a:moveTo>
                      <a:pt x="1206904" y="1776305"/>
                    </a:moveTo>
                    <a:cubicBezTo>
                      <a:pt x="1136911" y="1750767"/>
                      <a:pt x="1065972" y="1725229"/>
                      <a:pt x="995034" y="1699691"/>
                    </a:cubicBezTo>
                    <a:cubicBezTo>
                      <a:pt x="1065972" y="1685504"/>
                      <a:pt x="1136911" y="1671316"/>
                      <a:pt x="1207850" y="1656183"/>
                    </a:cubicBezTo>
                    <a:cubicBezTo>
                      <a:pt x="1205012" y="1677937"/>
                      <a:pt x="1201229" y="1698746"/>
                      <a:pt x="1201229" y="1720500"/>
                    </a:cubicBezTo>
                    <a:cubicBezTo>
                      <a:pt x="1201229" y="1740363"/>
                      <a:pt x="1204066" y="1758334"/>
                      <a:pt x="1206904" y="1776305"/>
                    </a:cubicBezTo>
                    <a:close/>
                    <a:moveTo>
                      <a:pt x="1213525" y="1834002"/>
                    </a:moveTo>
                    <a:cubicBezTo>
                      <a:pt x="1220146" y="1865215"/>
                      <a:pt x="1229604" y="1895482"/>
                      <a:pt x="1241900" y="1924804"/>
                    </a:cubicBezTo>
                    <a:cubicBezTo>
                      <a:pt x="1175691" y="1923858"/>
                      <a:pt x="1109482" y="1923858"/>
                      <a:pt x="1043272" y="1923858"/>
                    </a:cubicBezTo>
                    <a:cubicBezTo>
                      <a:pt x="1100023" y="1893591"/>
                      <a:pt x="1156774" y="1863323"/>
                      <a:pt x="1213525" y="1834002"/>
                    </a:cubicBezTo>
                    <a:close/>
                    <a:moveTo>
                      <a:pt x="1218254" y="1596594"/>
                    </a:moveTo>
                    <a:cubicBezTo>
                      <a:pt x="1167178" y="1557814"/>
                      <a:pt x="1116102" y="1519034"/>
                      <a:pt x="1065027" y="1480254"/>
                    </a:cubicBezTo>
                    <a:cubicBezTo>
                      <a:pt x="1126507" y="1487821"/>
                      <a:pt x="1188933" y="1496334"/>
                      <a:pt x="1250413" y="1503901"/>
                    </a:cubicBezTo>
                    <a:cubicBezTo>
                      <a:pt x="1236225" y="1533222"/>
                      <a:pt x="1225821" y="1564435"/>
                      <a:pt x="1218254" y="159659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4" name="Google Shape;844;p34"/>
              <p:cNvSpPr/>
              <p:nvPr/>
            </p:nvSpPr>
            <p:spPr>
              <a:xfrm>
                <a:off x="1551163" y="3251037"/>
                <a:ext cx="341616" cy="341967"/>
              </a:xfrm>
              <a:custGeom>
                <a:avLst/>
                <a:gdLst/>
                <a:ahLst/>
                <a:cxnLst/>
                <a:rect l="l" t="t" r="r" b="b"/>
                <a:pathLst>
                  <a:path w="341616" h="341967" extrusionOk="0">
                    <a:moveTo>
                      <a:pt x="177850" y="142"/>
                    </a:moveTo>
                    <a:cubicBezTo>
                      <a:pt x="133395" y="-1749"/>
                      <a:pt x="87048" y="15276"/>
                      <a:pt x="53943" y="46489"/>
                    </a:cubicBezTo>
                    <a:cubicBezTo>
                      <a:pt x="20839" y="78648"/>
                      <a:pt x="976" y="124049"/>
                      <a:pt x="30" y="170395"/>
                    </a:cubicBezTo>
                    <a:cubicBezTo>
                      <a:pt x="-1862" y="265926"/>
                      <a:pt x="86102" y="348215"/>
                      <a:pt x="177850" y="341594"/>
                    </a:cubicBezTo>
                    <a:cubicBezTo>
                      <a:pt x="268651" y="339703"/>
                      <a:pt x="345265" y="257413"/>
                      <a:pt x="341482" y="170395"/>
                    </a:cubicBezTo>
                    <a:cubicBezTo>
                      <a:pt x="343373" y="258359"/>
                      <a:pt x="262030" y="334027"/>
                      <a:pt x="177850" y="327406"/>
                    </a:cubicBezTo>
                    <a:cubicBezTo>
                      <a:pt x="94615" y="324569"/>
                      <a:pt x="25568" y="249847"/>
                      <a:pt x="28405" y="170395"/>
                    </a:cubicBezTo>
                    <a:cubicBezTo>
                      <a:pt x="25568" y="90944"/>
                      <a:pt x="94615" y="16222"/>
                      <a:pt x="177850" y="13384"/>
                    </a:cubicBezTo>
                    <a:cubicBezTo>
                      <a:pt x="262030" y="6763"/>
                      <a:pt x="343373" y="82431"/>
                      <a:pt x="341482" y="170395"/>
                    </a:cubicBezTo>
                    <a:cubicBezTo>
                      <a:pt x="345265" y="84323"/>
                      <a:pt x="268651" y="2980"/>
                      <a:pt x="177850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5" name="Google Shape;845;p34"/>
              <p:cNvSpPr/>
              <p:nvPr/>
            </p:nvSpPr>
            <p:spPr>
              <a:xfrm>
                <a:off x="1406478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34"/>
              <p:cNvSpPr/>
              <p:nvPr/>
            </p:nvSpPr>
            <p:spPr>
              <a:xfrm>
                <a:off x="1874673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7" name="Google Shape;847;p34"/>
              <p:cNvSpPr/>
              <p:nvPr/>
            </p:nvSpPr>
            <p:spPr>
              <a:xfrm>
                <a:off x="1649561" y="3030128"/>
                <a:ext cx="125900" cy="128099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99" extrusionOk="0">
                    <a:moveTo>
                      <a:pt x="69993" y="127413"/>
                    </a:moveTo>
                    <a:cubicBezTo>
                      <a:pt x="103098" y="123630"/>
                      <a:pt x="127690" y="93363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2821"/>
                      <a:pt x="35942" y="133088"/>
                      <a:pt x="69993" y="1274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8" name="Google Shape;848;p34"/>
              <p:cNvSpPr/>
              <p:nvPr/>
            </p:nvSpPr>
            <p:spPr>
              <a:xfrm>
                <a:off x="1916188" y="3592143"/>
                <a:ext cx="125917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7901" extrusionOk="0">
                    <a:moveTo>
                      <a:pt x="55907" y="488"/>
                    </a:moveTo>
                    <a:cubicBezTo>
                      <a:pt x="22803" y="4271"/>
                      <a:pt x="-1790" y="34539"/>
                      <a:pt x="102" y="63860"/>
                    </a:cubicBezTo>
                    <a:cubicBezTo>
                      <a:pt x="102" y="33593"/>
                      <a:pt x="29423" y="9001"/>
                      <a:pt x="55907" y="14676"/>
                    </a:cubicBezTo>
                    <a:cubicBezTo>
                      <a:pt x="81445" y="18459"/>
                      <a:pt x="99416" y="42105"/>
                      <a:pt x="98470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3" y="118719"/>
                      <a:pt x="102" y="94127"/>
                      <a:pt x="102" y="63860"/>
                    </a:cubicBezTo>
                    <a:cubicBezTo>
                      <a:pt x="-1790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6846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9" name="Google Shape;849;p34"/>
              <p:cNvSpPr/>
              <p:nvPr/>
            </p:nvSpPr>
            <p:spPr>
              <a:xfrm>
                <a:off x="1430022" y="3592143"/>
                <a:ext cx="125900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7901" extrusionOk="0">
                    <a:moveTo>
                      <a:pt x="55907" y="488"/>
                    </a:moveTo>
                    <a:cubicBezTo>
                      <a:pt x="22803" y="4271"/>
                      <a:pt x="-1789" y="34539"/>
                      <a:pt x="102" y="63860"/>
                    </a:cubicBezTo>
                    <a:cubicBezTo>
                      <a:pt x="102" y="33593"/>
                      <a:pt x="29424" y="9001"/>
                      <a:pt x="55907" y="14676"/>
                    </a:cubicBezTo>
                    <a:cubicBezTo>
                      <a:pt x="81445" y="18459"/>
                      <a:pt x="99416" y="42105"/>
                      <a:pt x="98471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4" y="118719"/>
                      <a:pt x="102" y="94127"/>
                      <a:pt x="102" y="63860"/>
                    </a:cubicBezTo>
                    <a:cubicBezTo>
                      <a:pt x="-1789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5900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0" name="Google Shape;850;p34"/>
              <p:cNvSpPr/>
              <p:nvPr/>
            </p:nvSpPr>
            <p:spPr>
              <a:xfrm>
                <a:off x="1668376" y="3699789"/>
                <a:ext cx="125918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8" h="128082" extrusionOk="0">
                    <a:moveTo>
                      <a:pt x="55907" y="669"/>
                    </a:moveTo>
                    <a:cubicBezTo>
                      <a:pt x="22803" y="4453"/>
                      <a:pt x="-1789" y="34720"/>
                      <a:pt x="102" y="64041"/>
                    </a:cubicBezTo>
                    <a:cubicBezTo>
                      <a:pt x="102" y="33774"/>
                      <a:pt x="29424" y="9182"/>
                      <a:pt x="55907" y="14857"/>
                    </a:cubicBezTo>
                    <a:cubicBezTo>
                      <a:pt x="81445" y="18641"/>
                      <a:pt x="99416" y="42287"/>
                      <a:pt x="98471" y="64041"/>
                    </a:cubicBezTo>
                    <a:cubicBezTo>
                      <a:pt x="99416" y="85796"/>
                      <a:pt x="82391" y="109442"/>
                      <a:pt x="55907" y="113225"/>
                    </a:cubicBezTo>
                    <a:cubicBezTo>
                      <a:pt x="29424" y="118900"/>
                      <a:pt x="102" y="94308"/>
                      <a:pt x="102" y="64041"/>
                    </a:cubicBezTo>
                    <a:cubicBezTo>
                      <a:pt x="-1789" y="93363"/>
                      <a:pt x="22803" y="123630"/>
                      <a:pt x="55907" y="127413"/>
                    </a:cubicBezTo>
                    <a:cubicBezTo>
                      <a:pt x="89958" y="133088"/>
                      <a:pt x="125900" y="101875"/>
                      <a:pt x="125900" y="64041"/>
                    </a:cubicBezTo>
                    <a:cubicBezTo>
                      <a:pt x="126846" y="26207"/>
                      <a:pt x="89958" y="-5006"/>
                      <a:pt x="55907" y="6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1" name="Google Shape;851;p34"/>
              <p:cNvSpPr/>
              <p:nvPr/>
            </p:nvSpPr>
            <p:spPr>
              <a:xfrm>
                <a:off x="1298651" y="33536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69993" y="669"/>
                    </a:move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3362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2" name="Google Shape;852;p34"/>
              <p:cNvSpPr/>
              <p:nvPr/>
            </p:nvSpPr>
            <p:spPr>
              <a:xfrm>
                <a:off x="1982482" y="3353608"/>
                <a:ext cx="125917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8082" extrusionOk="0">
                    <a:moveTo>
                      <a:pt x="70011" y="127413"/>
                    </a:moveTo>
                    <a:cubicBezTo>
                      <a:pt x="103115" y="123630"/>
                      <a:pt x="127708" y="93362"/>
                      <a:pt x="125816" y="64041"/>
                    </a:cubicBezTo>
                    <a:cubicBezTo>
                      <a:pt x="125816" y="94308"/>
                      <a:pt x="96494" y="118900"/>
                      <a:pt x="70011" y="113225"/>
                    </a:cubicBezTo>
                    <a:cubicBezTo>
                      <a:pt x="44473" y="109442"/>
                      <a:pt x="26501" y="85796"/>
                      <a:pt x="27447" y="64041"/>
                    </a:cubicBezTo>
                    <a:cubicBezTo>
                      <a:pt x="26501" y="42287"/>
                      <a:pt x="43527" y="18640"/>
                      <a:pt x="70011" y="14857"/>
                    </a:cubicBezTo>
                    <a:cubicBezTo>
                      <a:pt x="96494" y="9182"/>
                      <a:pt x="125816" y="33774"/>
                      <a:pt x="125816" y="64041"/>
                    </a:cubicBezTo>
                    <a:cubicBezTo>
                      <a:pt x="127708" y="34720"/>
                      <a:pt x="103115" y="4453"/>
                      <a:pt x="70011" y="669"/>
                    </a:cubicBezTo>
                    <a:cubicBezTo>
                      <a:pt x="35960" y="-5006"/>
                      <a:pt x="18" y="26207"/>
                      <a:pt x="18" y="64041"/>
                    </a:cubicBezTo>
                    <a:cubicBezTo>
                      <a:pt x="-928" y="101875"/>
                      <a:pt x="35960" y="133088"/>
                      <a:pt x="70011" y="1274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" name="Google Shape;870;p36"/>
          <p:cNvGrpSpPr/>
          <p:nvPr/>
        </p:nvGrpSpPr>
        <p:grpSpPr>
          <a:xfrm>
            <a:off x="-817246" y="4067668"/>
            <a:ext cx="9961249" cy="1779287"/>
            <a:chOff x="-817246" y="4067668"/>
            <a:chExt cx="9961249" cy="1779287"/>
          </a:xfrm>
        </p:grpSpPr>
        <p:grpSp>
          <p:nvGrpSpPr>
            <p:cNvPr id="871" name="Google Shape;871;p36"/>
            <p:cNvGrpSpPr/>
            <p:nvPr/>
          </p:nvGrpSpPr>
          <p:grpSpPr>
            <a:xfrm flipH="1">
              <a:off x="-817246" y="4067668"/>
              <a:ext cx="1779287" cy="1779287"/>
              <a:chOff x="0" y="1707554"/>
              <a:chExt cx="3442893" cy="3442892"/>
            </a:xfrm>
          </p:grpSpPr>
          <p:sp>
            <p:nvSpPr>
              <p:cNvPr id="872" name="Google Shape;872;p36"/>
              <p:cNvSpPr/>
              <p:nvPr/>
            </p:nvSpPr>
            <p:spPr>
              <a:xfrm>
                <a:off x="0" y="1707554"/>
                <a:ext cx="3442893" cy="3442892"/>
              </a:xfrm>
              <a:custGeom>
                <a:avLst/>
                <a:gdLst/>
                <a:ahLst/>
                <a:cxnLst/>
                <a:rect l="l" t="t" r="r" b="b"/>
                <a:pathLst>
                  <a:path w="3442893" h="3442892" extrusionOk="0">
                    <a:moveTo>
                      <a:pt x="1721446" y="0"/>
                    </a:moveTo>
                    <a:cubicBezTo>
                      <a:pt x="770867" y="0"/>
                      <a:pt x="0" y="770867"/>
                      <a:pt x="0" y="1721446"/>
                    </a:cubicBezTo>
                    <a:cubicBezTo>
                      <a:pt x="0" y="2672025"/>
                      <a:pt x="770867" y="3442892"/>
                      <a:pt x="1721446" y="3442892"/>
                    </a:cubicBezTo>
                    <a:cubicBezTo>
                      <a:pt x="2672025" y="3442892"/>
                      <a:pt x="3442892" y="2672025"/>
                      <a:pt x="3442892" y="1721446"/>
                    </a:cubicBezTo>
                    <a:cubicBezTo>
                      <a:pt x="3443838" y="770867"/>
                      <a:pt x="2672971" y="0"/>
                      <a:pt x="1721446" y="0"/>
                    </a:cubicBezTo>
                    <a:close/>
                    <a:moveTo>
                      <a:pt x="99314" y="1903995"/>
                    </a:moveTo>
                    <a:cubicBezTo>
                      <a:pt x="73776" y="1723338"/>
                      <a:pt x="83235" y="1538897"/>
                      <a:pt x="115394" y="1358240"/>
                    </a:cubicBezTo>
                    <a:cubicBezTo>
                      <a:pt x="185387" y="995980"/>
                      <a:pt x="396311" y="666824"/>
                      <a:pt x="679120" y="430362"/>
                    </a:cubicBezTo>
                    <a:cubicBezTo>
                      <a:pt x="968550" y="200520"/>
                      <a:pt x="1337431" y="70939"/>
                      <a:pt x="1705367" y="74722"/>
                    </a:cubicBezTo>
                    <a:cubicBezTo>
                      <a:pt x="1888861" y="76614"/>
                      <a:pt x="2071410" y="110664"/>
                      <a:pt x="2242609" y="174036"/>
                    </a:cubicBezTo>
                    <a:cubicBezTo>
                      <a:pt x="2411916" y="240246"/>
                      <a:pt x="2570819" y="331993"/>
                      <a:pt x="2705130" y="451170"/>
                    </a:cubicBezTo>
                    <a:cubicBezTo>
                      <a:pt x="2409079" y="248758"/>
                      <a:pt x="2055331" y="142823"/>
                      <a:pt x="1706312" y="157011"/>
                    </a:cubicBezTo>
                    <a:cubicBezTo>
                      <a:pt x="1358240" y="171199"/>
                      <a:pt x="1014897" y="292267"/>
                      <a:pt x="747221" y="514542"/>
                    </a:cubicBezTo>
                    <a:cubicBezTo>
                      <a:pt x="476708" y="731142"/>
                      <a:pt x="279026" y="1037597"/>
                      <a:pt x="196737" y="1376211"/>
                    </a:cubicBezTo>
                    <a:cubicBezTo>
                      <a:pt x="113502" y="1714825"/>
                      <a:pt x="135256" y="2082761"/>
                      <a:pt x="272405" y="2414754"/>
                    </a:cubicBezTo>
                    <a:cubicBezTo>
                      <a:pt x="184441" y="2258689"/>
                      <a:pt x="128636" y="2083706"/>
                      <a:pt x="99314" y="1903995"/>
                    </a:cubicBezTo>
                    <a:close/>
                    <a:moveTo>
                      <a:pt x="2501772" y="2794039"/>
                    </a:moveTo>
                    <a:cubicBezTo>
                      <a:pt x="2238826" y="2984155"/>
                      <a:pt x="1904941" y="3073065"/>
                      <a:pt x="1584298" y="3034285"/>
                    </a:cubicBezTo>
                    <a:cubicBezTo>
                      <a:pt x="1263655" y="2996451"/>
                      <a:pt x="961929" y="2834711"/>
                      <a:pt x="753842" y="2594465"/>
                    </a:cubicBezTo>
                    <a:cubicBezTo>
                      <a:pt x="545755" y="2353274"/>
                      <a:pt x="432253" y="2035468"/>
                      <a:pt x="443603" y="1722392"/>
                    </a:cubicBezTo>
                    <a:cubicBezTo>
                      <a:pt x="455899" y="2034522"/>
                      <a:pt x="579806" y="2338140"/>
                      <a:pt x="792622" y="2559469"/>
                    </a:cubicBezTo>
                    <a:cubicBezTo>
                      <a:pt x="1000709" y="2783635"/>
                      <a:pt x="1291085" y="2926458"/>
                      <a:pt x="1592811" y="2952942"/>
                    </a:cubicBezTo>
                    <a:cubicBezTo>
                      <a:pt x="1894537" y="2976588"/>
                      <a:pt x="2201938" y="2896191"/>
                      <a:pt x="2444075" y="2716480"/>
                    </a:cubicBezTo>
                    <a:cubicBezTo>
                      <a:pt x="2686213" y="2539606"/>
                      <a:pt x="2860249" y="2270985"/>
                      <a:pt x="2919838" y="1977771"/>
                    </a:cubicBezTo>
                    <a:cubicBezTo>
                      <a:pt x="2982263" y="1685504"/>
                      <a:pt x="2935917" y="1369590"/>
                      <a:pt x="2785527" y="1109481"/>
                    </a:cubicBezTo>
                    <a:cubicBezTo>
                      <a:pt x="2637974" y="847481"/>
                      <a:pt x="2390162" y="645069"/>
                      <a:pt x="2103569" y="547647"/>
                    </a:cubicBezTo>
                    <a:cubicBezTo>
                      <a:pt x="1817923" y="451170"/>
                      <a:pt x="1493496" y="458737"/>
                      <a:pt x="1212579" y="580752"/>
                    </a:cubicBezTo>
                    <a:cubicBezTo>
                      <a:pt x="927878" y="696145"/>
                      <a:pt x="692362" y="924095"/>
                      <a:pt x="554268" y="1204066"/>
                    </a:cubicBezTo>
                    <a:cubicBezTo>
                      <a:pt x="670607" y="913691"/>
                      <a:pt x="903286" y="668716"/>
                      <a:pt x="1190825" y="532513"/>
                    </a:cubicBezTo>
                    <a:cubicBezTo>
                      <a:pt x="1479309" y="395365"/>
                      <a:pt x="1820760" y="375502"/>
                      <a:pt x="2129107" y="468195"/>
                    </a:cubicBezTo>
                    <a:cubicBezTo>
                      <a:pt x="2440292" y="558997"/>
                      <a:pt x="2707021" y="780326"/>
                      <a:pt x="2870653" y="1059351"/>
                    </a:cubicBezTo>
                    <a:cubicBezTo>
                      <a:pt x="3035231" y="1339323"/>
                      <a:pt x="3090091" y="1680775"/>
                      <a:pt x="3025773" y="1999526"/>
                    </a:cubicBezTo>
                    <a:cubicBezTo>
                      <a:pt x="2956726" y="2317331"/>
                      <a:pt x="2764718" y="2605815"/>
                      <a:pt x="2501772" y="2794039"/>
                    </a:cubicBezTo>
                    <a:close/>
                    <a:moveTo>
                      <a:pt x="1721446" y="2155591"/>
                    </a:moveTo>
                    <a:cubicBezTo>
                      <a:pt x="1482146" y="2155591"/>
                      <a:pt x="1287301" y="1960746"/>
                      <a:pt x="1287301" y="1721446"/>
                    </a:cubicBezTo>
                    <a:cubicBezTo>
                      <a:pt x="1287301" y="1482146"/>
                      <a:pt x="1482146" y="1287301"/>
                      <a:pt x="1721446" y="1287301"/>
                    </a:cubicBezTo>
                    <a:cubicBezTo>
                      <a:pt x="1960746" y="1287301"/>
                      <a:pt x="2155591" y="1482146"/>
                      <a:pt x="2155591" y="1721446"/>
                    </a:cubicBezTo>
                    <a:cubicBezTo>
                      <a:pt x="2155591" y="1960746"/>
                      <a:pt x="1960746" y="2155591"/>
                      <a:pt x="1721446" y="2155591"/>
                    </a:cubicBezTo>
                    <a:close/>
                    <a:moveTo>
                      <a:pt x="1928587" y="2399620"/>
                    </a:moveTo>
                    <a:cubicBezTo>
                      <a:pt x="1892645" y="2343815"/>
                      <a:pt x="1856703" y="2288010"/>
                      <a:pt x="1819814" y="2232205"/>
                    </a:cubicBezTo>
                    <a:cubicBezTo>
                      <a:pt x="1853865" y="2225584"/>
                      <a:pt x="1886024" y="2216125"/>
                      <a:pt x="1917237" y="2202883"/>
                    </a:cubicBezTo>
                    <a:cubicBezTo>
                      <a:pt x="1921020" y="2269093"/>
                      <a:pt x="1924804" y="2334357"/>
                      <a:pt x="1928587" y="2399620"/>
                    </a:cubicBezTo>
                    <a:close/>
                    <a:moveTo>
                      <a:pt x="1759280" y="2238826"/>
                    </a:moveTo>
                    <a:cubicBezTo>
                      <a:pt x="1744146" y="2289902"/>
                      <a:pt x="1729013" y="2340978"/>
                      <a:pt x="1713879" y="2392053"/>
                    </a:cubicBezTo>
                    <a:cubicBezTo>
                      <a:pt x="1702529" y="2340978"/>
                      <a:pt x="1692125" y="2288956"/>
                      <a:pt x="1680775" y="2237880"/>
                    </a:cubicBezTo>
                    <a:cubicBezTo>
                      <a:pt x="1694962" y="2238826"/>
                      <a:pt x="1708204" y="2241663"/>
                      <a:pt x="1722392" y="2241663"/>
                    </a:cubicBezTo>
                    <a:cubicBezTo>
                      <a:pt x="1734688" y="2242609"/>
                      <a:pt x="1746984" y="2239772"/>
                      <a:pt x="1759280" y="2238826"/>
                    </a:cubicBezTo>
                    <a:close/>
                    <a:moveTo>
                      <a:pt x="1623078" y="2233151"/>
                    </a:moveTo>
                    <a:cubicBezTo>
                      <a:pt x="1580515" y="2287064"/>
                      <a:pt x="1538897" y="2341923"/>
                      <a:pt x="1497280" y="2396783"/>
                    </a:cubicBezTo>
                    <a:lnTo>
                      <a:pt x="1516197" y="2200046"/>
                    </a:lnTo>
                    <a:cubicBezTo>
                      <a:pt x="1549302" y="2214234"/>
                      <a:pt x="1585244" y="2225584"/>
                      <a:pt x="1623078" y="2233151"/>
                    </a:cubicBezTo>
                    <a:close/>
                    <a:moveTo>
                      <a:pt x="1457554" y="2168833"/>
                    </a:moveTo>
                    <a:lnTo>
                      <a:pt x="1267438" y="2312602"/>
                    </a:lnTo>
                    <a:cubicBezTo>
                      <a:pt x="1299597" y="2240717"/>
                      <a:pt x="1331756" y="2169779"/>
                      <a:pt x="1363915" y="2097894"/>
                    </a:cubicBezTo>
                    <a:cubicBezTo>
                      <a:pt x="1392290" y="2125324"/>
                      <a:pt x="1423504" y="2148024"/>
                      <a:pt x="1457554" y="2168833"/>
                    </a:cubicBezTo>
                    <a:close/>
                    <a:moveTo>
                      <a:pt x="1326081" y="2056277"/>
                    </a:moveTo>
                    <a:cubicBezTo>
                      <a:pt x="1266492" y="2075194"/>
                      <a:pt x="1206904" y="2094111"/>
                      <a:pt x="1148261" y="2113028"/>
                    </a:cubicBezTo>
                    <a:cubicBezTo>
                      <a:pt x="1189879" y="2068573"/>
                      <a:pt x="1230550" y="2023172"/>
                      <a:pt x="1271222" y="1977771"/>
                    </a:cubicBezTo>
                    <a:cubicBezTo>
                      <a:pt x="1287301" y="2006147"/>
                      <a:pt x="1305272" y="2032630"/>
                      <a:pt x="1326081" y="2056277"/>
                    </a:cubicBezTo>
                    <a:close/>
                    <a:moveTo>
                      <a:pt x="1178529" y="1297705"/>
                    </a:moveTo>
                    <a:cubicBezTo>
                      <a:pt x="1231496" y="1323243"/>
                      <a:pt x="1284464" y="1349727"/>
                      <a:pt x="1336485" y="1375265"/>
                    </a:cubicBezTo>
                    <a:cubicBezTo>
                      <a:pt x="1316623" y="1397966"/>
                      <a:pt x="1297706" y="1421612"/>
                      <a:pt x="1281626" y="1447150"/>
                    </a:cubicBezTo>
                    <a:cubicBezTo>
                      <a:pt x="1247575" y="1397020"/>
                      <a:pt x="1212579" y="1346890"/>
                      <a:pt x="1178529" y="1297705"/>
                    </a:cubicBezTo>
                    <a:close/>
                    <a:moveTo>
                      <a:pt x="1380940" y="1331756"/>
                    </a:moveTo>
                    <a:cubicBezTo>
                      <a:pt x="1360132" y="1259872"/>
                      <a:pt x="1339323" y="1187987"/>
                      <a:pt x="1318514" y="1116102"/>
                    </a:cubicBezTo>
                    <a:cubicBezTo>
                      <a:pt x="1369590" y="1167178"/>
                      <a:pt x="1421612" y="1217308"/>
                      <a:pt x="1473634" y="1267438"/>
                    </a:cubicBezTo>
                    <a:cubicBezTo>
                      <a:pt x="1439583" y="1285409"/>
                      <a:pt x="1408370" y="1307164"/>
                      <a:pt x="1380940" y="1331756"/>
                    </a:cubicBezTo>
                    <a:close/>
                    <a:moveTo>
                      <a:pt x="1529439" y="1239063"/>
                    </a:moveTo>
                    <a:cubicBezTo>
                      <a:pt x="1530385" y="1181366"/>
                      <a:pt x="1531330" y="1124615"/>
                      <a:pt x="1531330" y="1066918"/>
                    </a:cubicBezTo>
                    <a:cubicBezTo>
                      <a:pt x="1558760" y="1115157"/>
                      <a:pt x="1585244" y="1164341"/>
                      <a:pt x="1612673" y="1212579"/>
                    </a:cubicBezTo>
                    <a:cubicBezTo>
                      <a:pt x="1584298" y="1219200"/>
                      <a:pt x="1556868" y="1227713"/>
                      <a:pt x="1529439" y="1239063"/>
                    </a:cubicBezTo>
                    <a:close/>
                    <a:moveTo>
                      <a:pt x="1670370" y="1205958"/>
                    </a:moveTo>
                    <a:cubicBezTo>
                      <a:pt x="1694017" y="1133128"/>
                      <a:pt x="1717663" y="1061243"/>
                      <a:pt x="1741309" y="988413"/>
                    </a:cubicBezTo>
                    <a:cubicBezTo>
                      <a:pt x="1753605" y="1061243"/>
                      <a:pt x="1765901" y="1134074"/>
                      <a:pt x="1778197" y="1205958"/>
                    </a:cubicBezTo>
                    <a:cubicBezTo>
                      <a:pt x="1759280" y="1204066"/>
                      <a:pt x="1741309" y="1200283"/>
                      <a:pt x="1722392" y="1200283"/>
                    </a:cubicBezTo>
                    <a:cubicBezTo>
                      <a:pt x="1704421" y="1201229"/>
                      <a:pt x="1687396" y="1204066"/>
                      <a:pt x="1670370" y="1205958"/>
                    </a:cubicBezTo>
                    <a:close/>
                    <a:moveTo>
                      <a:pt x="1838731" y="1215417"/>
                    </a:moveTo>
                    <a:cubicBezTo>
                      <a:pt x="1879403" y="1160557"/>
                      <a:pt x="1920075" y="1106644"/>
                      <a:pt x="1960746" y="1051785"/>
                    </a:cubicBezTo>
                    <a:cubicBezTo>
                      <a:pt x="1954125" y="1118940"/>
                      <a:pt x="1948450" y="1185149"/>
                      <a:pt x="1942775" y="1252305"/>
                    </a:cubicBezTo>
                    <a:cubicBezTo>
                      <a:pt x="1909670" y="1236225"/>
                      <a:pt x="1875620" y="1223929"/>
                      <a:pt x="1838731" y="1215417"/>
                    </a:cubicBezTo>
                    <a:close/>
                    <a:moveTo>
                      <a:pt x="2001418" y="1283518"/>
                    </a:moveTo>
                    <a:cubicBezTo>
                      <a:pt x="2051548" y="1245684"/>
                      <a:pt x="2100732" y="1208796"/>
                      <a:pt x="2149916" y="1170962"/>
                    </a:cubicBezTo>
                    <a:cubicBezTo>
                      <a:pt x="2124378" y="1227713"/>
                      <a:pt x="2099786" y="1284464"/>
                      <a:pt x="2074248" y="1341215"/>
                    </a:cubicBezTo>
                    <a:cubicBezTo>
                      <a:pt x="2052493" y="1320406"/>
                      <a:pt x="2027901" y="1300543"/>
                      <a:pt x="2001418" y="1283518"/>
                    </a:cubicBezTo>
                    <a:close/>
                    <a:moveTo>
                      <a:pt x="2113028" y="1381886"/>
                    </a:moveTo>
                    <a:cubicBezTo>
                      <a:pt x="2177346" y="1361077"/>
                      <a:pt x="2241663" y="1340269"/>
                      <a:pt x="2305981" y="1318514"/>
                    </a:cubicBezTo>
                    <a:cubicBezTo>
                      <a:pt x="2261526" y="1368644"/>
                      <a:pt x="2218017" y="1417828"/>
                      <a:pt x="2173562" y="1467958"/>
                    </a:cubicBezTo>
                    <a:cubicBezTo>
                      <a:pt x="2156537" y="1436745"/>
                      <a:pt x="2136674" y="1408370"/>
                      <a:pt x="2113028" y="1381886"/>
                    </a:cubicBezTo>
                    <a:close/>
                    <a:moveTo>
                      <a:pt x="2274768" y="2139512"/>
                    </a:moveTo>
                    <a:cubicBezTo>
                      <a:pt x="2218963" y="2115865"/>
                      <a:pt x="2164104" y="2091273"/>
                      <a:pt x="2108299" y="2067627"/>
                    </a:cubicBezTo>
                    <a:cubicBezTo>
                      <a:pt x="2130053" y="2043035"/>
                      <a:pt x="2148970" y="2017497"/>
                      <a:pt x="2165995" y="1989121"/>
                    </a:cubicBezTo>
                    <a:cubicBezTo>
                      <a:pt x="2202884" y="2039252"/>
                      <a:pt x="2238826" y="2089381"/>
                      <a:pt x="2274768" y="2139512"/>
                    </a:cubicBezTo>
                    <a:close/>
                    <a:moveTo>
                      <a:pt x="2064790" y="2111136"/>
                    </a:moveTo>
                    <a:cubicBezTo>
                      <a:pt x="2087490" y="2179237"/>
                      <a:pt x="2109245" y="2247338"/>
                      <a:pt x="2131945" y="2314494"/>
                    </a:cubicBezTo>
                    <a:cubicBezTo>
                      <a:pt x="2078977" y="2268147"/>
                      <a:pt x="2026010" y="2221800"/>
                      <a:pt x="1973042" y="2175454"/>
                    </a:cubicBezTo>
                    <a:cubicBezTo>
                      <a:pt x="2006147" y="2156537"/>
                      <a:pt x="2036414" y="2135728"/>
                      <a:pt x="2064790" y="2111136"/>
                    </a:cubicBezTo>
                    <a:close/>
                    <a:moveTo>
                      <a:pt x="1946558" y="2189642"/>
                    </a:moveTo>
                    <a:cubicBezTo>
                      <a:pt x="2012768" y="2245447"/>
                      <a:pt x="2078977" y="2302198"/>
                      <a:pt x="2146133" y="2357057"/>
                    </a:cubicBezTo>
                    <a:cubicBezTo>
                      <a:pt x="2180183" y="2456371"/>
                      <a:pt x="2214234" y="2554740"/>
                      <a:pt x="2252068" y="2653108"/>
                    </a:cubicBezTo>
                    <a:cubicBezTo>
                      <a:pt x="2228422" y="2562306"/>
                      <a:pt x="2202884" y="2472451"/>
                      <a:pt x="2176400" y="2382595"/>
                    </a:cubicBezTo>
                    <a:cubicBezTo>
                      <a:pt x="2251122" y="2445021"/>
                      <a:pt x="2327736" y="2505555"/>
                      <a:pt x="2405295" y="2565144"/>
                    </a:cubicBezTo>
                    <a:cubicBezTo>
                      <a:pt x="2323007" y="2631353"/>
                      <a:pt x="2231259" y="2686213"/>
                      <a:pt x="2131945" y="2726884"/>
                    </a:cubicBezTo>
                    <a:cubicBezTo>
                      <a:pt x="2075194" y="2629462"/>
                      <a:pt x="2014659" y="2533931"/>
                      <a:pt x="1954125" y="2438400"/>
                    </a:cubicBezTo>
                    <a:cubicBezTo>
                      <a:pt x="1951288" y="2356111"/>
                      <a:pt x="1948450" y="2272876"/>
                      <a:pt x="1945612" y="2190588"/>
                    </a:cubicBezTo>
                    <a:cubicBezTo>
                      <a:pt x="1945612" y="2190588"/>
                      <a:pt x="1946558" y="2189642"/>
                      <a:pt x="1946558" y="2189642"/>
                    </a:cubicBezTo>
                    <a:close/>
                    <a:moveTo>
                      <a:pt x="2165995" y="2343815"/>
                    </a:moveTo>
                    <a:cubicBezTo>
                      <a:pt x="2140458" y="2259634"/>
                      <a:pt x="2114920" y="2175454"/>
                      <a:pt x="2088436" y="2091273"/>
                    </a:cubicBezTo>
                    <a:cubicBezTo>
                      <a:pt x="2089382" y="2090327"/>
                      <a:pt x="2089382" y="2090327"/>
                      <a:pt x="2090327" y="2089381"/>
                    </a:cubicBezTo>
                    <a:cubicBezTo>
                      <a:pt x="2160320" y="2117757"/>
                      <a:pt x="2231259" y="2147078"/>
                      <a:pt x="2302198" y="2175454"/>
                    </a:cubicBezTo>
                    <a:cubicBezTo>
                      <a:pt x="2371245" y="2270039"/>
                      <a:pt x="2441238" y="2362732"/>
                      <a:pt x="2514068" y="2454479"/>
                    </a:cubicBezTo>
                    <a:cubicBezTo>
                      <a:pt x="2458263" y="2365570"/>
                      <a:pt x="2400566" y="2277606"/>
                      <a:pt x="2341924" y="2191533"/>
                    </a:cubicBezTo>
                    <a:cubicBezTo>
                      <a:pt x="2437454" y="2229367"/>
                      <a:pt x="2532985" y="2266255"/>
                      <a:pt x="2630408" y="2300306"/>
                    </a:cubicBezTo>
                    <a:cubicBezTo>
                      <a:pt x="2527310" y="2250176"/>
                      <a:pt x="2423267" y="2202883"/>
                      <a:pt x="2318277" y="2157483"/>
                    </a:cubicBezTo>
                    <a:cubicBezTo>
                      <a:pt x="2273822" y="2092219"/>
                      <a:pt x="2228422" y="2026955"/>
                      <a:pt x="2183021" y="1961692"/>
                    </a:cubicBezTo>
                    <a:cubicBezTo>
                      <a:pt x="2183021" y="1961692"/>
                      <a:pt x="2183021" y="1960746"/>
                      <a:pt x="2183967" y="1960746"/>
                    </a:cubicBezTo>
                    <a:cubicBezTo>
                      <a:pt x="2270039" y="1969259"/>
                      <a:pt x="2356111" y="1976825"/>
                      <a:pt x="2442184" y="1984392"/>
                    </a:cubicBezTo>
                    <a:cubicBezTo>
                      <a:pt x="2530148" y="2047764"/>
                      <a:pt x="2620003" y="2110190"/>
                      <a:pt x="2710805" y="2170725"/>
                    </a:cubicBezTo>
                    <a:cubicBezTo>
                      <a:pt x="2640812" y="2324898"/>
                      <a:pt x="2536769" y="2459209"/>
                      <a:pt x="2407187" y="2564198"/>
                    </a:cubicBezTo>
                    <a:cubicBezTo>
                      <a:pt x="2326790" y="2489476"/>
                      <a:pt x="2246393" y="2415700"/>
                      <a:pt x="2165995" y="2343815"/>
                    </a:cubicBezTo>
                    <a:close/>
                    <a:moveTo>
                      <a:pt x="2237880" y="1674154"/>
                    </a:moveTo>
                    <a:cubicBezTo>
                      <a:pt x="2299360" y="1694016"/>
                      <a:pt x="2360841" y="1713879"/>
                      <a:pt x="2423267" y="1733742"/>
                    </a:cubicBezTo>
                    <a:cubicBezTo>
                      <a:pt x="2361786" y="1746984"/>
                      <a:pt x="2299360" y="1760226"/>
                      <a:pt x="2237880" y="1773468"/>
                    </a:cubicBezTo>
                    <a:cubicBezTo>
                      <a:pt x="2239772" y="1756442"/>
                      <a:pt x="2242609" y="1740363"/>
                      <a:pt x="2242609" y="1722392"/>
                    </a:cubicBezTo>
                    <a:cubicBezTo>
                      <a:pt x="2242609" y="1705367"/>
                      <a:pt x="2239772" y="1690233"/>
                      <a:pt x="2237880" y="1674154"/>
                    </a:cubicBezTo>
                    <a:close/>
                    <a:moveTo>
                      <a:pt x="2232205" y="1619294"/>
                    </a:moveTo>
                    <a:cubicBezTo>
                      <a:pt x="2225584" y="1584298"/>
                      <a:pt x="2215180" y="1550247"/>
                      <a:pt x="2200992" y="1519034"/>
                    </a:cubicBezTo>
                    <a:cubicBezTo>
                      <a:pt x="2270985" y="1518088"/>
                      <a:pt x="2340978" y="1518088"/>
                      <a:pt x="2410970" y="1517143"/>
                    </a:cubicBezTo>
                    <a:cubicBezTo>
                      <a:pt x="2351382" y="1550247"/>
                      <a:pt x="2291793" y="1585244"/>
                      <a:pt x="2232205" y="1619294"/>
                    </a:cubicBezTo>
                    <a:close/>
                    <a:moveTo>
                      <a:pt x="2230313" y="1831165"/>
                    </a:moveTo>
                    <a:cubicBezTo>
                      <a:pt x="2288010" y="1873728"/>
                      <a:pt x="2345707" y="1916291"/>
                      <a:pt x="2403404" y="1957908"/>
                    </a:cubicBezTo>
                    <a:cubicBezTo>
                      <a:pt x="2334357" y="1949396"/>
                      <a:pt x="2265310" y="1941829"/>
                      <a:pt x="2196263" y="1934262"/>
                    </a:cubicBezTo>
                    <a:cubicBezTo>
                      <a:pt x="2211396" y="1901157"/>
                      <a:pt x="2222746" y="1867107"/>
                      <a:pt x="2230313" y="1831165"/>
                    </a:cubicBezTo>
                    <a:close/>
                    <a:moveTo>
                      <a:pt x="2481909" y="1988176"/>
                    </a:moveTo>
                    <a:cubicBezTo>
                      <a:pt x="2575548" y="1995742"/>
                      <a:pt x="2670133" y="2002363"/>
                      <a:pt x="2763772" y="2007093"/>
                    </a:cubicBezTo>
                    <a:cubicBezTo>
                      <a:pt x="2659729" y="1990067"/>
                      <a:pt x="2554740" y="1976825"/>
                      <a:pt x="2450696" y="1963584"/>
                    </a:cubicBezTo>
                    <a:cubicBezTo>
                      <a:pt x="2379758" y="1908724"/>
                      <a:pt x="2308819" y="1854811"/>
                      <a:pt x="2236934" y="1801843"/>
                    </a:cubicBezTo>
                    <a:cubicBezTo>
                      <a:pt x="2313548" y="1783872"/>
                      <a:pt x="2390162" y="1765901"/>
                      <a:pt x="2465830" y="1747930"/>
                    </a:cubicBezTo>
                    <a:cubicBezTo>
                      <a:pt x="2573657" y="1781980"/>
                      <a:pt x="2682429" y="1814139"/>
                      <a:pt x="2792148" y="1843461"/>
                    </a:cubicBezTo>
                    <a:cubicBezTo>
                      <a:pt x="2697563" y="1805627"/>
                      <a:pt x="2602978" y="1770630"/>
                      <a:pt x="2507447" y="1737525"/>
                    </a:cubicBezTo>
                    <a:cubicBezTo>
                      <a:pt x="2599194" y="1714825"/>
                      <a:pt x="2690942" y="1691179"/>
                      <a:pt x="2782689" y="1664695"/>
                    </a:cubicBezTo>
                    <a:cubicBezTo>
                      <a:pt x="2677700" y="1681720"/>
                      <a:pt x="2572711" y="1702529"/>
                      <a:pt x="2468667" y="1724284"/>
                    </a:cubicBezTo>
                    <a:cubicBezTo>
                      <a:pt x="2392999" y="1697800"/>
                      <a:pt x="2317331" y="1672262"/>
                      <a:pt x="2241663" y="1646724"/>
                    </a:cubicBezTo>
                    <a:cubicBezTo>
                      <a:pt x="2312602" y="1604161"/>
                      <a:pt x="2384487" y="1560652"/>
                      <a:pt x="2454480" y="1517143"/>
                    </a:cubicBezTo>
                    <a:cubicBezTo>
                      <a:pt x="2560415" y="1515251"/>
                      <a:pt x="2666350" y="1512413"/>
                      <a:pt x="2772285" y="1505792"/>
                    </a:cubicBezTo>
                    <a:cubicBezTo>
                      <a:pt x="2677700" y="1500117"/>
                      <a:pt x="2583115" y="1497280"/>
                      <a:pt x="2488530" y="1495388"/>
                    </a:cubicBezTo>
                    <a:cubicBezTo>
                      <a:pt x="2561360" y="1449987"/>
                      <a:pt x="2633245" y="1404586"/>
                      <a:pt x="2704184" y="1356348"/>
                    </a:cubicBezTo>
                    <a:cubicBezTo>
                      <a:pt x="2618111" y="1400803"/>
                      <a:pt x="2533931" y="1447150"/>
                      <a:pt x="2449750" y="1494442"/>
                    </a:cubicBezTo>
                    <a:cubicBezTo>
                      <a:pt x="2363678" y="1492551"/>
                      <a:pt x="2276660" y="1492551"/>
                      <a:pt x="2190588" y="1491605"/>
                    </a:cubicBezTo>
                    <a:cubicBezTo>
                      <a:pt x="2243555" y="1430124"/>
                      <a:pt x="2295577" y="1367698"/>
                      <a:pt x="2347599" y="1305272"/>
                    </a:cubicBezTo>
                    <a:cubicBezTo>
                      <a:pt x="2449750" y="1271222"/>
                      <a:pt x="2550956" y="1235280"/>
                      <a:pt x="2651216" y="1197445"/>
                    </a:cubicBezTo>
                    <a:cubicBezTo>
                      <a:pt x="2557577" y="1221092"/>
                      <a:pt x="2465830" y="1246630"/>
                      <a:pt x="2373136" y="1274059"/>
                    </a:cubicBezTo>
                    <a:cubicBezTo>
                      <a:pt x="2434617" y="1199337"/>
                      <a:pt x="2496097" y="1124615"/>
                      <a:pt x="2554740" y="1048001"/>
                    </a:cubicBezTo>
                    <a:cubicBezTo>
                      <a:pt x="2479072" y="1125561"/>
                      <a:pt x="2406241" y="1205012"/>
                      <a:pt x="2334357" y="1285409"/>
                    </a:cubicBezTo>
                    <a:cubicBezTo>
                      <a:pt x="2254905" y="1309056"/>
                      <a:pt x="2176400" y="1333648"/>
                      <a:pt x="2096948" y="1358240"/>
                    </a:cubicBezTo>
                    <a:cubicBezTo>
                      <a:pt x="2127216" y="1287301"/>
                      <a:pt x="2156537" y="1216363"/>
                      <a:pt x="2185858" y="1144478"/>
                    </a:cubicBezTo>
                    <a:cubicBezTo>
                      <a:pt x="2276660" y="1075431"/>
                      <a:pt x="2365570" y="1005438"/>
                      <a:pt x="2453534" y="932608"/>
                    </a:cubicBezTo>
                    <a:cubicBezTo>
                      <a:pt x="2368407" y="988413"/>
                      <a:pt x="2285173" y="1046110"/>
                      <a:pt x="2201938" y="1104752"/>
                    </a:cubicBezTo>
                    <a:cubicBezTo>
                      <a:pt x="2236934" y="1017734"/>
                      <a:pt x="2271931" y="929770"/>
                      <a:pt x="2304090" y="840860"/>
                    </a:cubicBezTo>
                    <a:cubicBezTo>
                      <a:pt x="2256797" y="936391"/>
                      <a:pt x="2211396" y="1032868"/>
                      <a:pt x="2167887" y="1129344"/>
                    </a:cubicBezTo>
                    <a:cubicBezTo>
                      <a:pt x="2102624" y="1175691"/>
                      <a:pt x="2037360" y="1222983"/>
                      <a:pt x="1973042" y="1270276"/>
                    </a:cubicBezTo>
                    <a:cubicBezTo>
                      <a:pt x="1972096" y="1269330"/>
                      <a:pt x="1970205" y="1268384"/>
                      <a:pt x="1968313" y="1268384"/>
                    </a:cubicBezTo>
                    <a:cubicBezTo>
                      <a:pt x="1973988" y="1185149"/>
                      <a:pt x="1979663" y="1101915"/>
                      <a:pt x="1985338" y="1018680"/>
                    </a:cubicBezTo>
                    <a:cubicBezTo>
                      <a:pt x="2049656" y="931662"/>
                      <a:pt x="2113028" y="843698"/>
                      <a:pt x="2173562" y="753842"/>
                    </a:cubicBezTo>
                    <a:cubicBezTo>
                      <a:pt x="2110190" y="827618"/>
                      <a:pt x="2048710" y="903286"/>
                      <a:pt x="1987230" y="979900"/>
                    </a:cubicBezTo>
                    <a:cubicBezTo>
                      <a:pt x="1992905" y="882478"/>
                      <a:pt x="1997634" y="784109"/>
                      <a:pt x="1999526" y="686687"/>
                    </a:cubicBezTo>
                    <a:cubicBezTo>
                      <a:pt x="1984392" y="794514"/>
                      <a:pt x="1973042" y="902340"/>
                      <a:pt x="1962638" y="1010167"/>
                    </a:cubicBezTo>
                    <a:cubicBezTo>
                      <a:pt x="1909670" y="1077323"/>
                      <a:pt x="1857648" y="1143532"/>
                      <a:pt x="1805627" y="1210687"/>
                    </a:cubicBezTo>
                    <a:cubicBezTo>
                      <a:pt x="1805627" y="1210687"/>
                      <a:pt x="1804681" y="1210687"/>
                      <a:pt x="1804681" y="1210687"/>
                    </a:cubicBezTo>
                    <a:cubicBezTo>
                      <a:pt x="1787656" y="1121777"/>
                      <a:pt x="1771576" y="1031922"/>
                      <a:pt x="1753605" y="943012"/>
                    </a:cubicBezTo>
                    <a:cubicBezTo>
                      <a:pt x="1783872" y="846535"/>
                      <a:pt x="1813194" y="750059"/>
                      <a:pt x="1839677" y="651690"/>
                    </a:cubicBezTo>
                    <a:cubicBezTo>
                      <a:pt x="1806573" y="734925"/>
                      <a:pt x="1775360" y="819106"/>
                      <a:pt x="1745092" y="903286"/>
                    </a:cubicBezTo>
                    <a:cubicBezTo>
                      <a:pt x="1727121" y="815322"/>
                      <a:pt x="1709150" y="726412"/>
                      <a:pt x="1688341" y="639394"/>
                    </a:cubicBezTo>
                    <a:cubicBezTo>
                      <a:pt x="1698746" y="639394"/>
                      <a:pt x="1709150" y="637503"/>
                      <a:pt x="1719554" y="637503"/>
                    </a:cubicBezTo>
                    <a:cubicBezTo>
                      <a:pt x="2319223" y="637503"/>
                      <a:pt x="2804444" y="1123669"/>
                      <a:pt x="2804444" y="1722392"/>
                    </a:cubicBezTo>
                    <a:cubicBezTo>
                      <a:pt x="2804444" y="1882240"/>
                      <a:pt x="2768502" y="2033576"/>
                      <a:pt x="2707021" y="2170725"/>
                    </a:cubicBezTo>
                    <a:cubicBezTo>
                      <a:pt x="2634191" y="2107353"/>
                      <a:pt x="2558523" y="2047764"/>
                      <a:pt x="2481909" y="1988176"/>
                    </a:cubicBezTo>
                    <a:close/>
                    <a:moveTo>
                      <a:pt x="1732796" y="941120"/>
                    </a:moveTo>
                    <a:cubicBezTo>
                      <a:pt x="1701583" y="1029084"/>
                      <a:pt x="1671316" y="1117048"/>
                      <a:pt x="1641049" y="1205012"/>
                    </a:cubicBezTo>
                    <a:cubicBezTo>
                      <a:pt x="1605107" y="1143532"/>
                      <a:pt x="1568219" y="1081106"/>
                      <a:pt x="1532276" y="1019626"/>
                    </a:cubicBezTo>
                    <a:cubicBezTo>
                      <a:pt x="1533222" y="903286"/>
                      <a:pt x="1533222" y="786947"/>
                      <a:pt x="1528493" y="669661"/>
                    </a:cubicBezTo>
                    <a:cubicBezTo>
                      <a:pt x="1519980" y="773705"/>
                      <a:pt x="1514305" y="877748"/>
                      <a:pt x="1509576" y="981792"/>
                    </a:cubicBezTo>
                    <a:cubicBezTo>
                      <a:pt x="1454717" y="890044"/>
                      <a:pt x="1398911" y="798297"/>
                      <a:pt x="1340269" y="708441"/>
                    </a:cubicBezTo>
                    <a:cubicBezTo>
                      <a:pt x="1393236" y="815322"/>
                      <a:pt x="1450933" y="920312"/>
                      <a:pt x="1508630" y="1025301"/>
                    </a:cubicBezTo>
                    <a:cubicBezTo>
                      <a:pt x="1505792" y="1100969"/>
                      <a:pt x="1502955" y="1175691"/>
                      <a:pt x="1501063" y="1251359"/>
                    </a:cubicBezTo>
                    <a:cubicBezTo>
                      <a:pt x="1500117" y="1251359"/>
                      <a:pt x="1499172" y="1252305"/>
                      <a:pt x="1498226" y="1253251"/>
                    </a:cubicBezTo>
                    <a:cubicBezTo>
                      <a:pt x="1433908" y="1192716"/>
                      <a:pt x="1369590" y="1132182"/>
                      <a:pt x="1304326" y="1072593"/>
                    </a:cubicBezTo>
                    <a:cubicBezTo>
                      <a:pt x="1275951" y="978008"/>
                      <a:pt x="1246630" y="884369"/>
                      <a:pt x="1214471" y="791676"/>
                    </a:cubicBezTo>
                    <a:cubicBezTo>
                      <a:pt x="1233388" y="877748"/>
                      <a:pt x="1254197" y="962875"/>
                      <a:pt x="1275951" y="1048001"/>
                    </a:cubicBezTo>
                    <a:cubicBezTo>
                      <a:pt x="1209742" y="987467"/>
                      <a:pt x="1143532" y="926932"/>
                      <a:pt x="1074485" y="869236"/>
                    </a:cubicBezTo>
                    <a:cubicBezTo>
                      <a:pt x="1142586" y="943012"/>
                      <a:pt x="1213525" y="1014897"/>
                      <a:pt x="1284464" y="1084889"/>
                    </a:cubicBezTo>
                    <a:cubicBezTo>
                      <a:pt x="1307164" y="1173799"/>
                      <a:pt x="1331756" y="1262709"/>
                      <a:pt x="1355402" y="1351619"/>
                    </a:cubicBezTo>
                    <a:cubicBezTo>
                      <a:pt x="1354457" y="1352565"/>
                      <a:pt x="1354457" y="1352565"/>
                      <a:pt x="1353511" y="1353511"/>
                    </a:cubicBezTo>
                    <a:cubicBezTo>
                      <a:pt x="1285409" y="1322298"/>
                      <a:pt x="1218254" y="1291085"/>
                      <a:pt x="1150153" y="1259872"/>
                    </a:cubicBezTo>
                    <a:cubicBezTo>
                      <a:pt x="1085835" y="1169070"/>
                      <a:pt x="1021517" y="1078268"/>
                      <a:pt x="953416" y="989359"/>
                    </a:cubicBezTo>
                    <a:cubicBezTo>
                      <a:pt x="1003546" y="1074485"/>
                      <a:pt x="1056514" y="1158666"/>
                      <a:pt x="1110427" y="1241900"/>
                    </a:cubicBezTo>
                    <a:cubicBezTo>
                      <a:pt x="1020572" y="1201229"/>
                      <a:pt x="928824" y="1161503"/>
                      <a:pt x="837077" y="1124615"/>
                    </a:cubicBezTo>
                    <a:cubicBezTo>
                      <a:pt x="934499" y="1178528"/>
                      <a:pt x="1033814" y="1228658"/>
                      <a:pt x="1133128" y="1277843"/>
                    </a:cubicBezTo>
                    <a:cubicBezTo>
                      <a:pt x="1176637" y="1344052"/>
                      <a:pt x="1220146" y="1409316"/>
                      <a:pt x="1263655" y="1475525"/>
                    </a:cubicBezTo>
                    <a:cubicBezTo>
                      <a:pt x="1262709" y="1476471"/>
                      <a:pt x="1262709" y="1477417"/>
                      <a:pt x="1261763" y="1478363"/>
                    </a:cubicBezTo>
                    <a:cubicBezTo>
                      <a:pt x="1183258" y="1469850"/>
                      <a:pt x="1104752" y="1462283"/>
                      <a:pt x="1026247" y="1454717"/>
                    </a:cubicBezTo>
                    <a:cubicBezTo>
                      <a:pt x="940174" y="1390399"/>
                      <a:pt x="853156" y="1326081"/>
                      <a:pt x="764246" y="1265547"/>
                    </a:cubicBezTo>
                    <a:cubicBezTo>
                      <a:pt x="837077" y="1328919"/>
                      <a:pt x="910853" y="1390399"/>
                      <a:pt x="985575" y="1450933"/>
                    </a:cubicBezTo>
                    <a:cubicBezTo>
                      <a:pt x="890990" y="1442420"/>
                      <a:pt x="796405" y="1433908"/>
                      <a:pt x="701820" y="1429179"/>
                    </a:cubicBezTo>
                    <a:cubicBezTo>
                      <a:pt x="806810" y="1447150"/>
                      <a:pt x="911799" y="1462283"/>
                      <a:pt x="1017734" y="1476471"/>
                    </a:cubicBezTo>
                    <a:cubicBezTo>
                      <a:pt x="1081106" y="1527547"/>
                      <a:pt x="1144478" y="1577677"/>
                      <a:pt x="1208796" y="1627807"/>
                    </a:cubicBezTo>
                    <a:cubicBezTo>
                      <a:pt x="1208796" y="1627807"/>
                      <a:pt x="1208796" y="1628753"/>
                      <a:pt x="1208796" y="1628753"/>
                    </a:cubicBezTo>
                    <a:cubicBezTo>
                      <a:pt x="1123669" y="1647670"/>
                      <a:pt x="1038543" y="1666587"/>
                      <a:pt x="953416" y="1686450"/>
                    </a:cubicBezTo>
                    <a:cubicBezTo>
                      <a:pt x="854102" y="1651453"/>
                      <a:pt x="754788" y="1618349"/>
                      <a:pt x="654528" y="1587135"/>
                    </a:cubicBezTo>
                    <a:cubicBezTo>
                      <a:pt x="741546" y="1624969"/>
                      <a:pt x="828564" y="1660912"/>
                      <a:pt x="916528" y="1695908"/>
                    </a:cubicBezTo>
                    <a:cubicBezTo>
                      <a:pt x="830456" y="1716717"/>
                      <a:pt x="744384" y="1737525"/>
                      <a:pt x="659257" y="1761172"/>
                    </a:cubicBezTo>
                    <a:cubicBezTo>
                      <a:pt x="756680" y="1746038"/>
                      <a:pt x="854102" y="1729013"/>
                      <a:pt x="950579" y="1710096"/>
                    </a:cubicBezTo>
                    <a:cubicBezTo>
                      <a:pt x="1034759" y="1743201"/>
                      <a:pt x="1119886" y="1775359"/>
                      <a:pt x="1204066" y="1807518"/>
                    </a:cubicBezTo>
                    <a:cubicBezTo>
                      <a:pt x="1134074" y="1846298"/>
                      <a:pt x="1064081" y="1885078"/>
                      <a:pt x="994088" y="1923858"/>
                    </a:cubicBezTo>
                    <a:cubicBezTo>
                      <a:pt x="884369" y="1923858"/>
                      <a:pt x="773705" y="1925750"/>
                      <a:pt x="663986" y="1930479"/>
                    </a:cubicBezTo>
                    <a:cubicBezTo>
                      <a:pt x="761409" y="1938046"/>
                      <a:pt x="858831" y="1941829"/>
                      <a:pt x="956254" y="1945612"/>
                    </a:cubicBezTo>
                    <a:cubicBezTo>
                      <a:pt x="873965" y="1991959"/>
                      <a:pt x="792622" y="2040197"/>
                      <a:pt x="712225" y="2089381"/>
                    </a:cubicBezTo>
                    <a:cubicBezTo>
                      <a:pt x="808701" y="2043981"/>
                      <a:pt x="904232" y="1995742"/>
                      <a:pt x="998817" y="1946558"/>
                    </a:cubicBezTo>
                    <a:cubicBezTo>
                      <a:pt x="1083944" y="1949396"/>
                      <a:pt x="1170016" y="1951288"/>
                      <a:pt x="1255142" y="1953179"/>
                    </a:cubicBezTo>
                    <a:cubicBezTo>
                      <a:pt x="1204066" y="2010876"/>
                      <a:pt x="1152991" y="2069519"/>
                      <a:pt x="1102861" y="2128161"/>
                    </a:cubicBezTo>
                    <a:cubicBezTo>
                      <a:pt x="999763" y="2161266"/>
                      <a:pt x="895719" y="2196263"/>
                      <a:pt x="793568" y="2234096"/>
                    </a:cubicBezTo>
                    <a:cubicBezTo>
                      <a:pt x="888153" y="2211396"/>
                      <a:pt x="981792" y="2185858"/>
                      <a:pt x="1075431" y="2159374"/>
                    </a:cubicBezTo>
                    <a:cubicBezTo>
                      <a:pt x="1011113" y="2234096"/>
                      <a:pt x="947741" y="2310710"/>
                      <a:pt x="885315" y="2388270"/>
                    </a:cubicBezTo>
                    <a:cubicBezTo>
                      <a:pt x="963821" y="2309764"/>
                      <a:pt x="1039489" y="2229367"/>
                      <a:pt x="1115157" y="2148024"/>
                    </a:cubicBezTo>
                    <a:cubicBezTo>
                      <a:pt x="1189879" y="2126270"/>
                      <a:pt x="1263655" y="2104515"/>
                      <a:pt x="1337431" y="2082761"/>
                    </a:cubicBezTo>
                    <a:cubicBezTo>
                      <a:pt x="1300543" y="2168833"/>
                      <a:pt x="1264601" y="2254905"/>
                      <a:pt x="1228658" y="2340978"/>
                    </a:cubicBezTo>
                    <a:lnTo>
                      <a:pt x="1000709" y="2513122"/>
                    </a:lnTo>
                    <a:lnTo>
                      <a:pt x="1220146" y="2362732"/>
                    </a:lnTo>
                    <a:cubicBezTo>
                      <a:pt x="1186095" y="2445967"/>
                      <a:pt x="1152991" y="2530147"/>
                      <a:pt x="1121778" y="2614328"/>
                    </a:cubicBezTo>
                    <a:cubicBezTo>
                      <a:pt x="1168124" y="2523526"/>
                      <a:pt x="1210687" y="2432725"/>
                      <a:pt x="1253251" y="2340032"/>
                    </a:cubicBezTo>
                    <a:lnTo>
                      <a:pt x="1482146" y="2183021"/>
                    </a:lnTo>
                    <a:cubicBezTo>
                      <a:pt x="1484038" y="2183966"/>
                      <a:pt x="1484984" y="2184912"/>
                      <a:pt x="1486875" y="2185858"/>
                    </a:cubicBezTo>
                    <a:lnTo>
                      <a:pt x="1475525" y="2420429"/>
                    </a:lnTo>
                    <a:cubicBezTo>
                      <a:pt x="1407424" y="2509339"/>
                      <a:pt x="1340269" y="2599194"/>
                      <a:pt x="1275951" y="2691888"/>
                    </a:cubicBezTo>
                    <a:cubicBezTo>
                      <a:pt x="1344052" y="2616220"/>
                      <a:pt x="1409316" y="2537714"/>
                      <a:pt x="1473634" y="2459209"/>
                    </a:cubicBezTo>
                    <a:lnTo>
                      <a:pt x="1459446" y="2768502"/>
                    </a:lnTo>
                    <a:lnTo>
                      <a:pt x="1490659" y="2438400"/>
                    </a:lnTo>
                    <a:cubicBezTo>
                      <a:pt x="1544572" y="2373136"/>
                      <a:pt x="1597540" y="2306927"/>
                      <a:pt x="1650507" y="2240717"/>
                    </a:cubicBezTo>
                    <a:cubicBezTo>
                      <a:pt x="1666587" y="2306927"/>
                      <a:pt x="1682666" y="2373136"/>
                      <a:pt x="1698746" y="2439346"/>
                    </a:cubicBezTo>
                    <a:cubicBezTo>
                      <a:pt x="1665641" y="2552848"/>
                      <a:pt x="1633482" y="2667296"/>
                      <a:pt x="1605107" y="2782689"/>
                    </a:cubicBezTo>
                    <a:cubicBezTo>
                      <a:pt x="1641995" y="2683375"/>
                      <a:pt x="1676045" y="2583115"/>
                      <a:pt x="1709150" y="2481909"/>
                    </a:cubicBezTo>
                    <a:cubicBezTo>
                      <a:pt x="1735634" y="2586898"/>
                      <a:pt x="1762118" y="2692834"/>
                      <a:pt x="1793331" y="2796877"/>
                    </a:cubicBezTo>
                    <a:cubicBezTo>
                      <a:pt x="1773468" y="2676754"/>
                      <a:pt x="1748876" y="2557577"/>
                      <a:pt x="1723338" y="2439346"/>
                    </a:cubicBezTo>
                    <a:cubicBezTo>
                      <a:pt x="1745092" y="2372191"/>
                      <a:pt x="1766847" y="2304089"/>
                      <a:pt x="1788602" y="2235988"/>
                    </a:cubicBezTo>
                    <a:cubicBezTo>
                      <a:pt x="1835894" y="2305981"/>
                      <a:pt x="1883186" y="2375974"/>
                      <a:pt x="1931425" y="2445967"/>
                    </a:cubicBezTo>
                    <a:cubicBezTo>
                      <a:pt x="1938046" y="2554740"/>
                      <a:pt x="1946558" y="2663512"/>
                      <a:pt x="1957909" y="2772285"/>
                    </a:cubicBezTo>
                    <a:cubicBezTo>
                      <a:pt x="1958854" y="2674862"/>
                      <a:pt x="1956963" y="2577440"/>
                      <a:pt x="1955071" y="2480017"/>
                    </a:cubicBezTo>
                    <a:cubicBezTo>
                      <a:pt x="2011822" y="2563252"/>
                      <a:pt x="2070465" y="2644595"/>
                      <a:pt x="2130999" y="2725938"/>
                    </a:cubicBezTo>
                    <a:cubicBezTo>
                      <a:pt x="2004255" y="2777014"/>
                      <a:pt x="1867107" y="2806336"/>
                      <a:pt x="1722392" y="2806336"/>
                    </a:cubicBezTo>
                    <a:cubicBezTo>
                      <a:pt x="1122723" y="2806336"/>
                      <a:pt x="637503" y="2320169"/>
                      <a:pt x="637503" y="1721446"/>
                    </a:cubicBezTo>
                    <a:cubicBezTo>
                      <a:pt x="637503" y="1133128"/>
                      <a:pt x="1106644" y="655474"/>
                      <a:pt x="1690233" y="637503"/>
                    </a:cubicBezTo>
                    <a:cubicBezTo>
                      <a:pt x="1702529" y="739654"/>
                      <a:pt x="1716717" y="840860"/>
                      <a:pt x="1732796" y="941120"/>
                    </a:cubicBezTo>
                    <a:close/>
                    <a:moveTo>
                      <a:pt x="1206904" y="1776305"/>
                    </a:moveTo>
                    <a:cubicBezTo>
                      <a:pt x="1136911" y="1750767"/>
                      <a:pt x="1065972" y="1725229"/>
                      <a:pt x="995034" y="1699691"/>
                    </a:cubicBezTo>
                    <a:cubicBezTo>
                      <a:pt x="1065972" y="1685504"/>
                      <a:pt x="1136911" y="1671316"/>
                      <a:pt x="1207850" y="1656183"/>
                    </a:cubicBezTo>
                    <a:cubicBezTo>
                      <a:pt x="1205012" y="1677937"/>
                      <a:pt x="1201229" y="1698746"/>
                      <a:pt x="1201229" y="1720500"/>
                    </a:cubicBezTo>
                    <a:cubicBezTo>
                      <a:pt x="1201229" y="1740363"/>
                      <a:pt x="1204066" y="1758334"/>
                      <a:pt x="1206904" y="1776305"/>
                    </a:cubicBezTo>
                    <a:close/>
                    <a:moveTo>
                      <a:pt x="1213525" y="1834002"/>
                    </a:moveTo>
                    <a:cubicBezTo>
                      <a:pt x="1220146" y="1865215"/>
                      <a:pt x="1229604" y="1895482"/>
                      <a:pt x="1241900" y="1924804"/>
                    </a:cubicBezTo>
                    <a:cubicBezTo>
                      <a:pt x="1175691" y="1923858"/>
                      <a:pt x="1109482" y="1923858"/>
                      <a:pt x="1043272" y="1923858"/>
                    </a:cubicBezTo>
                    <a:cubicBezTo>
                      <a:pt x="1100023" y="1893591"/>
                      <a:pt x="1156774" y="1863323"/>
                      <a:pt x="1213525" y="1834002"/>
                    </a:cubicBezTo>
                    <a:close/>
                    <a:moveTo>
                      <a:pt x="1218254" y="1596594"/>
                    </a:moveTo>
                    <a:cubicBezTo>
                      <a:pt x="1167178" y="1557814"/>
                      <a:pt x="1116102" y="1519034"/>
                      <a:pt x="1065027" y="1480254"/>
                    </a:cubicBezTo>
                    <a:cubicBezTo>
                      <a:pt x="1126507" y="1487821"/>
                      <a:pt x="1188933" y="1496334"/>
                      <a:pt x="1250413" y="1503901"/>
                    </a:cubicBezTo>
                    <a:cubicBezTo>
                      <a:pt x="1236225" y="1533222"/>
                      <a:pt x="1225821" y="1564435"/>
                      <a:pt x="1218254" y="159659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3" name="Google Shape;873;p36"/>
              <p:cNvSpPr/>
              <p:nvPr/>
            </p:nvSpPr>
            <p:spPr>
              <a:xfrm>
                <a:off x="1551163" y="3251037"/>
                <a:ext cx="341616" cy="341967"/>
              </a:xfrm>
              <a:custGeom>
                <a:avLst/>
                <a:gdLst/>
                <a:ahLst/>
                <a:cxnLst/>
                <a:rect l="l" t="t" r="r" b="b"/>
                <a:pathLst>
                  <a:path w="341616" h="341967" extrusionOk="0">
                    <a:moveTo>
                      <a:pt x="177850" y="142"/>
                    </a:moveTo>
                    <a:cubicBezTo>
                      <a:pt x="133395" y="-1749"/>
                      <a:pt x="87048" y="15276"/>
                      <a:pt x="53943" y="46489"/>
                    </a:cubicBezTo>
                    <a:cubicBezTo>
                      <a:pt x="20839" y="78648"/>
                      <a:pt x="976" y="124049"/>
                      <a:pt x="30" y="170395"/>
                    </a:cubicBezTo>
                    <a:cubicBezTo>
                      <a:pt x="-1862" y="265926"/>
                      <a:pt x="86102" y="348215"/>
                      <a:pt x="177850" y="341594"/>
                    </a:cubicBezTo>
                    <a:cubicBezTo>
                      <a:pt x="268651" y="339703"/>
                      <a:pt x="345265" y="257413"/>
                      <a:pt x="341482" y="170395"/>
                    </a:cubicBezTo>
                    <a:cubicBezTo>
                      <a:pt x="343373" y="258359"/>
                      <a:pt x="262030" y="334027"/>
                      <a:pt x="177850" y="327406"/>
                    </a:cubicBezTo>
                    <a:cubicBezTo>
                      <a:pt x="94615" y="324569"/>
                      <a:pt x="25568" y="249847"/>
                      <a:pt x="28405" y="170395"/>
                    </a:cubicBezTo>
                    <a:cubicBezTo>
                      <a:pt x="25568" y="90944"/>
                      <a:pt x="94615" y="16222"/>
                      <a:pt x="177850" y="13384"/>
                    </a:cubicBezTo>
                    <a:cubicBezTo>
                      <a:pt x="262030" y="6763"/>
                      <a:pt x="343373" y="82431"/>
                      <a:pt x="341482" y="170395"/>
                    </a:cubicBezTo>
                    <a:cubicBezTo>
                      <a:pt x="345265" y="84323"/>
                      <a:pt x="268651" y="2980"/>
                      <a:pt x="177850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4" name="Google Shape;874;p36"/>
              <p:cNvSpPr/>
              <p:nvPr/>
            </p:nvSpPr>
            <p:spPr>
              <a:xfrm>
                <a:off x="1406478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5" name="Google Shape;875;p36"/>
              <p:cNvSpPr/>
              <p:nvPr/>
            </p:nvSpPr>
            <p:spPr>
              <a:xfrm>
                <a:off x="1874673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6" name="Google Shape;876;p36"/>
              <p:cNvSpPr/>
              <p:nvPr/>
            </p:nvSpPr>
            <p:spPr>
              <a:xfrm>
                <a:off x="1649561" y="3030128"/>
                <a:ext cx="125900" cy="128099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99" extrusionOk="0">
                    <a:moveTo>
                      <a:pt x="69993" y="127413"/>
                    </a:moveTo>
                    <a:cubicBezTo>
                      <a:pt x="103098" y="123630"/>
                      <a:pt x="127690" y="93363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2821"/>
                      <a:pt x="35942" y="133088"/>
                      <a:pt x="69993" y="1274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7" name="Google Shape;877;p36"/>
              <p:cNvSpPr/>
              <p:nvPr/>
            </p:nvSpPr>
            <p:spPr>
              <a:xfrm>
                <a:off x="1916188" y="3592143"/>
                <a:ext cx="125917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7901" extrusionOk="0">
                    <a:moveTo>
                      <a:pt x="55907" y="488"/>
                    </a:moveTo>
                    <a:cubicBezTo>
                      <a:pt x="22803" y="4271"/>
                      <a:pt x="-1790" y="34539"/>
                      <a:pt x="102" y="63860"/>
                    </a:cubicBezTo>
                    <a:cubicBezTo>
                      <a:pt x="102" y="33593"/>
                      <a:pt x="29423" y="9001"/>
                      <a:pt x="55907" y="14676"/>
                    </a:cubicBezTo>
                    <a:cubicBezTo>
                      <a:pt x="81445" y="18459"/>
                      <a:pt x="99416" y="42105"/>
                      <a:pt x="98470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3" y="118719"/>
                      <a:pt x="102" y="94127"/>
                      <a:pt x="102" y="63860"/>
                    </a:cubicBezTo>
                    <a:cubicBezTo>
                      <a:pt x="-1790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6846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8" name="Google Shape;878;p36"/>
              <p:cNvSpPr/>
              <p:nvPr/>
            </p:nvSpPr>
            <p:spPr>
              <a:xfrm>
                <a:off x="1430022" y="3592143"/>
                <a:ext cx="125900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7901" extrusionOk="0">
                    <a:moveTo>
                      <a:pt x="55907" y="488"/>
                    </a:moveTo>
                    <a:cubicBezTo>
                      <a:pt x="22803" y="4271"/>
                      <a:pt x="-1789" y="34539"/>
                      <a:pt x="102" y="63860"/>
                    </a:cubicBezTo>
                    <a:cubicBezTo>
                      <a:pt x="102" y="33593"/>
                      <a:pt x="29424" y="9001"/>
                      <a:pt x="55907" y="14676"/>
                    </a:cubicBezTo>
                    <a:cubicBezTo>
                      <a:pt x="81445" y="18459"/>
                      <a:pt x="99416" y="42105"/>
                      <a:pt x="98471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4" y="118719"/>
                      <a:pt x="102" y="94127"/>
                      <a:pt x="102" y="63860"/>
                    </a:cubicBezTo>
                    <a:cubicBezTo>
                      <a:pt x="-1789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5900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9" name="Google Shape;879;p36"/>
              <p:cNvSpPr/>
              <p:nvPr/>
            </p:nvSpPr>
            <p:spPr>
              <a:xfrm>
                <a:off x="1668376" y="3699789"/>
                <a:ext cx="125918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8" h="128082" extrusionOk="0">
                    <a:moveTo>
                      <a:pt x="55907" y="669"/>
                    </a:moveTo>
                    <a:cubicBezTo>
                      <a:pt x="22803" y="4453"/>
                      <a:pt x="-1789" y="34720"/>
                      <a:pt x="102" y="64041"/>
                    </a:cubicBezTo>
                    <a:cubicBezTo>
                      <a:pt x="102" y="33774"/>
                      <a:pt x="29424" y="9182"/>
                      <a:pt x="55907" y="14857"/>
                    </a:cubicBezTo>
                    <a:cubicBezTo>
                      <a:pt x="81445" y="18641"/>
                      <a:pt x="99416" y="42287"/>
                      <a:pt x="98471" y="64041"/>
                    </a:cubicBezTo>
                    <a:cubicBezTo>
                      <a:pt x="99416" y="85796"/>
                      <a:pt x="82391" y="109442"/>
                      <a:pt x="55907" y="113225"/>
                    </a:cubicBezTo>
                    <a:cubicBezTo>
                      <a:pt x="29424" y="118900"/>
                      <a:pt x="102" y="94308"/>
                      <a:pt x="102" y="64041"/>
                    </a:cubicBezTo>
                    <a:cubicBezTo>
                      <a:pt x="-1789" y="93363"/>
                      <a:pt x="22803" y="123630"/>
                      <a:pt x="55907" y="127413"/>
                    </a:cubicBezTo>
                    <a:cubicBezTo>
                      <a:pt x="89958" y="133088"/>
                      <a:pt x="125900" y="101875"/>
                      <a:pt x="125900" y="64041"/>
                    </a:cubicBezTo>
                    <a:cubicBezTo>
                      <a:pt x="126846" y="26207"/>
                      <a:pt x="89958" y="-5006"/>
                      <a:pt x="55907" y="6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0" name="Google Shape;880;p36"/>
              <p:cNvSpPr/>
              <p:nvPr/>
            </p:nvSpPr>
            <p:spPr>
              <a:xfrm>
                <a:off x="1298651" y="33536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69993" y="669"/>
                    </a:move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3362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1" name="Google Shape;881;p36"/>
              <p:cNvSpPr/>
              <p:nvPr/>
            </p:nvSpPr>
            <p:spPr>
              <a:xfrm>
                <a:off x="1982482" y="3353608"/>
                <a:ext cx="125917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8082" extrusionOk="0">
                    <a:moveTo>
                      <a:pt x="70011" y="127413"/>
                    </a:moveTo>
                    <a:cubicBezTo>
                      <a:pt x="103115" y="123630"/>
                      <a:pt x="127708" y="93362"/>
                      <a:pt x="125816" y="64041"/>
                    </a:cubicBezTo>
                    <a:cubicBezTo>
                      <a:pt x="125816" y="94308"/>
                      <a:pt x="96494" y="118900"/>
                      <a:pt x="70011" y="113225"/>
                    </a:cubicBezTo>
                    <a:cubicBezTo>
                      <a:pt x="44473" y="109442"/>
                      <a:pt x="26501" y="85796"/>
                      <a:pt x="27447" y="64041"/>
                    </a:cubicBezTo>
                    <a:cubicBezTo>
                      <a:pt x="26501" y="42287"/>
                      <a:pt x="43527" y="18640"/>
                      <a:pt x="70011" y="14857"/>
                    </a:cubicBezTo>
                    <a:cubicBezTo>
                      <a:pt x="96494" y="9182"/>
                      <a:pt x="125816" y="33774"/>
                      <a:pt x="125816" y="64041"/>
                    </a:cubicBezTo>
                    <a:cubicBezTo>
                      <a:pt x="127708" y="34720"/>
                      <a:pt x="103115" y="4453"/>
                      <a:pt x="70011" y="669"/>
                    </a:cubicBezTo>
                    <a:cubicBezTo>
                      <a:pt x="35960" y="-5006"/>
                      <a:pt x="18" y="26207"/>
                      <a:pt x="18" y="64041"/>
                    </a:cubicBezTo>
                    <a:cubicBezTo>
                      <a:pt x="-928" y="101875"/>
                      <a:pt x="35960" y="133088"/>
                      <a:pt x="70011" y="1274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82" name="Google Shape;882;p36"/>
            <p:cNvGrpSpPr/>
            <p:nvPr/>
          </p:nvGrpSpPr>
          <p:grpSpPr>
            <a:xfrm flipH="1">
              <a:off x="5930695" y="4772365"/>
              <a:ext cx="3213307" cy="369883"/>
              <a:chOff x="4362450" y="3783329"/>
              <a:chExt cx="3467099" cy="399097"/>
            </a:xfrm>
          </p:grpSpPr>
          <p:sp>
            <p:nvSpPr>
              <p:cNvPr id="883" name="Google Shape;883;p36"/>
              <p:cNvSpPr/>
              <p:nvPr/>
            </p:nvSpPr>
            <p:spPr>
              <a:xfrm>
                <a:off x="4362450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4" name="Google Shape;884;p36"/>
              <p:cNvSpPr/>
              <p:nvPr/>
            </p:nvSpPr>
            <p:spPr>
              <a:xfrm>
                <a:off x="4687252" y="3783329"/>
                <a:ext cx="215265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5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1443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5" name="Google Shape;885;p36"/>
              <p:cNvSpPr/>
              <p:nvPr/>
            </p:nvSpPr>
            <p:spPr>
              <a:xfrm>
                <a:off x="5013007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6" name="Google Shape;886;p36"/>
              <p:cNvSpPr/>
              <p:nvPr/>
            </p:nvSpPr>
            <p:spPr>
              <a:xfrm>
                <a:off x="5337810" y="3783329"/>
                <a:ext cx="215264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4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1442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7" name="Google Shape;887;p36"/>
              <p:cNvSpPr/>
              <p:nvPr/>
            </p:nvSpPr>
            <p:spPr>
              <a:xfrm>
                <a:off x="5663565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8" name="Google Shape;888;p36"/>
              <p:cNvSpPr/>
              <p:nvPr/>
            </p:nvSpPr>
            <p:spPr>
              <a:xfrm>
                <a:off x="5988367" y="3783329"/>
                <a:ext cx="215265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5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1442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9" name="Google Shape;889;p36"/>
              <p:cNvSpPr/>
              <p:nvPr/>
            </p:nvSpPr>
            <p:spPr>
              <a:xfrm>
                <a:off x="6314122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0" name="Google Shape;890;p36"/>
              <p:cNvSpPr/>
              <p:nvPr/>
            </p:nvSpPr>
            <p:spPr>
              <a:xfrm>
                <a:off x="6638925" y="3783329"/>
                <a:ext cx="215265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5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1442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1" name="Google Shape;891;p36"/>
              <p:cNvSpPr/>
              <p:nvPr/>
            </p:nvSpPr>
            <p:spPr>
              <a:xfrm>
                <a:off x="6964680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2" name="Google Shape;892;p36"/>
              <p:cNvSpPr/>
              <p:nvPr/>
            </p:nvSpPr>
            <p:spPr>
              <a:xfrm>
                <a:off x="7289482" y="3783329"/>
                <a:ext cx="215265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5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1443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3" name="Google Shape;893;p36"/>
              <p:cNvSpPr/>
              <p:nvPr/>
            </p:nvSpPr>
            <p:spPr>
              <a:xfrm>
                <a:off x="7615237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94" name="Google Shape;894;p36"/>
          <p:cNvGrpSpPr/>
          <p:nvPr/>
        </p:nvGrpSpPr>
        <p:grpSpPr>
          <a:xfrm rot="-769464" flipH="1">
            <a:off x="-1190317" y="-790111"/>
            <a:ext cx="3810975" cy="1560404"/>
            <a:chOff x="8369757" y="2312737"/>
            <a:chExt cx="3824133" cy="1565792"/>
          </a:xfrm>
        </p:grpSpPr>
        <p:sp>
          <p:nvSpPr>
            <p:cNvPr id="895" name="Google Shape;895;p36"/>
            <p:cNvSpPr/>
            <p:nvPr/>
          </p:nvSpPr>
          <p:spPr>
            <a:xfrm>
              <a:off x="8490635" y="2312737"/>
              <a:ext cx="425091" cy="316270"/>
            </a:xfrm>
            <a:custGeom>
              <a:avLst/>
              <a:gdLst/>
              <a:ahLst/>
              <a:cxnLst/>
              <a:rect l="l" t="t" r="r" b="b"/>
              <a:pathLst>
                <a:path w="425091" h="316270" extrusionOk="0">
                  <a:moveTo>
                    <a:pt x="51331" y="95691"/>
                  </a:moveTo>
                  <a:cubicBezTo>
                    <a:pt x="53223" y="98529"/>
                    <a:pt x="56060" y="102312"/>
                    <a:pt x="57952" y="105150"/>
                  </a:cubicBezTo>
                  <a:cubicBezTo>
                    <a:pt x="51331" y="102312"/>
                    <a:pt x="42818" y="95691"/>
                    <a:pt x="33360" y="88125"/>
                  </a:cubicBezTo>
                  <a:cubicBezTo>
                    <a:pt x="71194" y="134471"/>
                    <a:pt x="126053" y="177034"/>
                    <a:pt x="183750" y="212031"/>
                  </a:cubicBezTo>
                  <a:cubicBezTo>
                    <a:pt x="241447" y="247027"/>
                    <a:pt x="301981" y="273511"/>
                    <a:pt x="352111" y="290536"/>
                  </a:cubicBezTo>
                  <a:cubicBezTo>
                    <a:pt x="382378" y="311345"/>
                    <a:pt x="415483" y="320804"/>
                    <a:pt x="423050" y="314183"/>
                  </a:cubicBezTo>
                  <a:cubicBezTo>
                    <a:pt x="431562" y="307562"/>
                    <a:pt x="412645" y="285807"/>
                    <a:pt x="381432" y="264998"/>
                  </a:cubicBezTo>
                  <a:cubicBezTo>
                    <a:pt x="374811" y="259323"/>
                    <a:pt x="367245" y="253648"/>
                    <a:pt x="363461" y="248919"/>
                  </a:cubicBezTo>
                  <a:cubicBezTo>
                    <a:pt x="345490" y="228110"/>
                    <a:pt x="323736" y="207302"/>
                    <a:pt x="301035" y="185547"/>
                  </a:cubicBezTo>
                  <a:cubicBezTo>
                    <a:pt x="289685" y="174197"/>
                    <a:pt x="277389" y="163793"/>
                    <a:pt x="265093" y="152442"/>
                  </a:cubicBezTo>
                  <a:cubicBezTo>
                    <a:pt x="252797" y="141092"/>
                    <a:pt x="240501" y="129742"/>
                    <a:pt x="227259" y="118392"/>
                  </a:cubicBezTo>
                  <a:cubicBezTo>
                    <a:pt x="236718" y="128796"/>
                    <a:pt x="246176" y="139200"/>
                    <a:pt x="255635" y="148659"/>
                  </a:cubicBezTo>
                  <a:cubicBezTo>
                    <a:pt x="240501" y="135417"/>
                    <a:pt x="225367" y="122175"/>
                    <a:pt x="207396" y="108933"/>
                  </a:cubicBezTo>
                  <a:cubicBezTo>
                    <a:pt x="208342" y="111771"/>
                    <a:pt x="209288" y="115554"/>
                    <a:pt x="210234" y="118392"/>
                  </a:cubicBezTo>
                  <a:cubicBezTo>
                    <a:pt x="197937" y="106096"/>
                    <a:pt x="183750" y="92854"/>
                    <a:pt x="169562" y="80558"/>
                  </a:cubicBezTo>
                  <a:cubicBezTo>
                    <a:pt x="154429" y="68262"/>
                    <a:pt x="139295" y="56912"/>
                    <a:pt x="123216" y="46507"/>
                  </a:cubicBezTo>
                  <a:cubicBezTo>
                    <a:pt x="92003" y="25698"/>
                    <a:pt x="61735" y="9619"/>
                    <a:pt x="38089" y="2998"/>
                  </a:cubicBezTo>
                  <a:cubicBezTo>
                    <a:pt x="14443" y="-3623"/>
                    <a:pt x="2147" y="1106"/>
                    <a:pt x="255" y="13402"/>
                  </a:cubicBezTo>
                  <a:cubicBezTo>
                    <a:pt x="-1637" y="25698"/>
                    <a:pt x="6876" y="46507"/>
                    <a:pt x="29576" y="72991"/>
                  </a:cubicBezTo>
                  <a:cubicBezTo>
                    <a:pt x="38089" y="79612"/>
                    <a:pt x="44710" y="88125"/>
                    <a:pt x="51331" y="95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8436188" y="2357292"/>
              <a:ext cx="261842" cy="187338"/>
            </a:xfrm>
            <a:custGeom>
              <a:avLst/>
              <a:gdLst/>
              <a:ahLst/>
              <a:cxnLst/>
              <a:rect l="l" t="t" r="r" b="b"/>
              <a:pathLst>
                <a:path w="261842" h="187338" extrusionOk="0">
                  <a:moveTo>
                    <a:pt x="176716" y="176934"/>
                  </a:moveTo>
                  <a:cubicBezTo>
                    <a:pt x="145503" y="146667"/>
                    <a:pt x="117128" y="116400"/>
                    <a:pt x="88752" y="86133"/>
                  </a:cubicBezTo>
                  <a:lnTo>
                    <a:pt x="84969" y="78566"/>
                  </a:lnTo>
                  <a:lnTo>
                    <a:pt x="77402" y="92754"/>
                  </a:lnTo>
                  <a:lnTo>
                    <a:pt x="78348" y="92754"/>
                  </a:lnTo>
                  <a:cubicBezTo>
                    <a:pt x="116182" y="105995"/>
                    <a:pt x="170096" y="138154"/>
                    <a:pt x="220226" y="168421"/>
                  </a:cubicBezTo>
                  <a:lnTo>
                    <a:pt x="239143" y="177880"/>
                  </a:lnTo>
                  <a:cubicBezTo>
                    <a:pt x="248601" y="181663"/>
                    <a:pt x="255222" y="182609"/>
                    <a:pt x="259005" y="181663"/>
                  </a:cubicBezTo>
                  <a:cubicBezTo>
                    <a:pt x="267518" y="177880"/>
                    <a:pt x="256168" y="161801"/>
                    <a:pt x="234414" y="145721"/>
                  </a:cubicBezTo>
                  <a:cubicBezTo>
                    <a:pt x="225901" y="139100"/>
                    <a:pt x="217388" y="133425"/>
                    <a:pt x="209821" y="126804"/>
                  </a:cubicBezTo>
                  <a:cubicBezTo>
                    <a:pt x="181446" y="101266"/>
                    <a:pt x="143612" y="70999"/>
                    <a:pt x="108616" y="46407"/>
                  </a:cubicBezTo>
                  <a:cubicBezTo>
                    <a:pt x="72673" y="21815"/>
                    <a:pt x="38623" y="1952"/>
                    <a:pt x="15922" y="60"/>
                  </a:cubicBezTo>
                  <a:cubicBezTo>
                    <a:pt x="5518" y="-886"/>
                    <a:pt x="5518" y="9519"/>
                    <a:pt x="2680" y="16140"/>
                  </a:cubicBezTo>
                  <a:cubicBezTo>
                    <a:pt x="-2049" y="18977"/>
                    <a:pt x="-157" y="26544"/>
                    <a:pt x="5518" y="36948"/>
                  </a:cubicBezTo>
                  <a:cubicBezTo>
                    <a:pt x="12139" y="46407"/>
                    <a:pt x="22543" y="58703"/>
                    <a:pt x="36731" y="70999"/>
                  </a:cubicBezTo>
                  <a:cubicBezTo>
                    <a:pt x="65106" y="94645"/>
                    <a:pt x="96319" y="107887"/>
                    <a:pt x="104832" y="101266"/>
                  </a:cubicBezTo>
                  <a:cubicBezTo>
                    <a:pt x="109561" y="105995"/>
                    <a:pt x="114291" y="109779"/>
                    <a:pt x="119020" y="114508"/>
                  </a:cubicBezTo>
                  <a:cubicBezTo>
                    <a:pt x="114291" y="112616"/>
                    <a:pt x="109561" y="110725"/>
                    <a:pt x="104832" y="108833"/>
                  </a:cubicBezTo>
                  <a:cubicBezTo>
                    <a:pt x="119020" y="107887"/>
                    <a:pt x="147395" y="126804"/>
                    <a:pt x="171987" y="138154"/>
                  </a:cubicBezTo>
                  <a:lnTo>
                    <a:pt x="205092" y="158017"/>
                  </a:lnTo>
                  <a:lnTo>
                    <a:pt x="201309" y="125858"/>
                  </a:lnTo>
                  <a:lnTo>
                    <a:pt x="183337" y="117346"/>
                  </a:lnTo>
                  <a:cubicBezTo>
                    <a:pt x="184284" y="119237"/>
                    <a:pt x="185229" y="122075"/>
                    <a:pt x="185229" y="122075"/>
                  </a:cubicBezTo>
                  <a:cubicBezTo>
                    <a:pt x="167258" y="113562"/>
                    <a:pt x="151179" y="105995"/>
                    <a:pt x="134153" y="96537"/>
                  </a:cubicBezTo>
                  <a:cubicBezTo>
                    <a:pt x="117128" y="88024"/>
                    <a:pt x="100103" y="78566"/>
                    <a:pt x="83078" y="67216"/>
                  </a:cubicBezTo>
                  <a:cubicBezTo>
                    <a:pt x="67944" y="58703"/>
                    <a:pt x="52810" y="50190"/>
                    <a:pt x="37677" y="42623"/>
                  </a:cubicBezTo>
                  <a:cubicBezTo>
                    <a:pt x="24435" y="37894"/>
                    <a:pt x="20651" y="43569"/>
                    <a:pt x="30110" y="56811"/>
                  </a:cubicBezTo>
                  <a:lnTo>
                    <a:pt x="45244" y="74782"/>
                  </a:lnTo>
                  <a:lnTo>
                    <a:pt x="38623" y="66270"/>
                  </a:lnTo>
                  <a:cubicBezTo>
                    <a:pt x="76457" y="103158"/>
                    <a:pt x="119965" y="140992"/>
                    <a:pt x="160637" y="175988"/>
                  </a:cubicBezTo>
                  <a:cubicBezTo>
                    <a:pt x="167258" y="181663"/>
                    <a:pt x="175771" y="187338"/>
                    <a:pt x="181446" y="187338"/>
                  </a:cubicBezTo>
                  <a:cubicBezTo>
                    <a:pt x="185229" y="187338"/>
                    <a:pt x="183337" y="182609"/>
                    <a:pt x="176716" y="1769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97" name="Google Shape;897;p36"/>
            <p:cNvGrpSpPr/>
            <p:nvPr/>
          </p:nvGrpSpPr>
          <p:grpSpPr>
            <a:xfrm>
              <a:off x="8369757" y="2386673"/>
              <a:ext cx="3824133" cy="1491856"/>
              <a:chOff x="8369757" y="2386673"/>
              <a:chExt cx="3824133" cy="1491856"/>
            </a:xfrm>
          </p:grpSpPr>
          <p:sp>
            <p:nvSpPr>
              <p:cNvPr id="898" name="Google Shape;898;p36"/>
              <p:cNvSpPr/>
              <p:nvPr/>
            </p:nvSpPr>
            <p:spPr>
              <a:xfrm>
                <a:off x="8434140" y="2399915"/>
                <a:ext cx="24591" cy="23909"/>
              </a:xfrm>
              <a:custGeom>
                <a:avLst/>
                <a:gdLst/>
                <a:ahLst/>
                <a:cxnLst/>
                <a:rect l="l" t="t" r="r" b="b"/>
                <a:pathLst>
                  <a:path w="24591" h="23909" extrusionOk="0">
                    <a:moveTo>
                      <a:pt x="24592" y="22700"/>
                    </a:moveTo>
                    <a:cubicBezTo>
                      <a:pt x="18917" y="16079"/>
                      <a:pt x="14188" y="9458"/>
                      <a:pt x="4729" y="1892"/>
                    </a:cubicBezTo>
                    <a:cubicBezTo>
                      <a:pt x="1892" y="946"/>
                      <a:pt x="0" y="0"/>
                      <a:pt x="0" y="0"/>
                    </a:cubicBezTo>
                    <a:cubicBezTo>
                      <a:pt x="2837" y="3783"/>
                      <a:pt x="6621" y="8513"/>
                      <a:pt x="10404" y="14188"/>
                    </a:cubicBezTo>
                    <a:cubicBezTo>
                      <a:pt x="17025" y="23646"/>
                      <a:pt x="23646" y="25538"/>
                      <a:pt x="24592" y="2270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9" name="Google Shape;899;p36"/>
              <p:cNvSpPr/>
              <p:nvPr/>
            </p:nvSpPr>
            <p:spPr>
              <a:xfrm>
                <a:off x="8430356" y="2394240"/>
                <a:ext cx="3783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783" h="5675" extrusionOk="0">
                    <a:moveTo>
                      <a:pt x="3784" y="5675"/>
                    </a:moveTo>
                    <a:cubicBezTo>
                      <a:pt x="946" y="1892"/>
                      <a:pt x="0" y="0"/>
                      <a:pt x="0" y="0"/>
                    </a:cubicBezTo>
                    <a:cubicBezTo>
                      <a:pt x="946" y="1892"/>
                      <a:pt x="946" y="2838"/>
                      <a:pt x="1892" y="4729"/>
                    </a:cubicBezTo>
                    <a:cubicBezTo>
                      <a:pt x="2837" y="5675"/>
                      <a:pt x="2837" y="5675"/>
                      <a:pt x="3784" y="5675"/>
                    </a:cubicBezTo>
                    <a:cubicBezTo>
                      <a:pt x="2837" y="5675"/>
                      <a:pt x="2837" y="5675"/>
                      <a:pt x="3784" y="56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0" name="Google Shape;900;p36"/>
              <p:cNvSpPr/>
              <p:nvPr/>
            </p:nvSpPr>
            <p:spPr>
              <a:xfrm>
                <a:off x="10608501" y="3359331"/>
                <a:ext cx="519539" cy="133749"/>
              </a:xfrm>
              <a:custGeom>
                <a:avLst/>
                <a:gdLst/>
                <a:ahLst/>
                <a:cxnLst/>
                <a:rect l="l" t="t" r="r" b="b"/>
                <a:pathLst>
                  <a:path w="519539" h="133749" extrusionOk="0">
                    <a:moveTo>
                      <a:pt x="7713" y="6296"/>
                    </a:moveTo>
                    <a:cubicBezTo>
                      <a:pt x="90002" y="31834"/>
                      <a:pt x="173237" y="52643"/>
                      <a:pt x="256471" y="74398"/>
                    </a:cubicBezTo>
                    <a:cubicBezTo>
                      <a:pt x="298088" y="84802"/>
                      <a:pt x="340652" y="94260"/>
                      <a:pt x="382269" y="104665"/>
                    </a:cubicBezTo>
                    <a:cubicBezTo>
                      <a:pt x="423887" y="114123"/>
                      <a:pt x="466450" y="124528"/>
                      <a:pt x="508068" y="133040"/>
                    </a:cubicBezTo>
                    <a:cubicBezTo>
                      <a:pt x="513743" y="133986"/>
                      <a:pt x="518472" y="133986"/>
                      <a:pt x="519417" y="133040"/>
                    </a:cubicBezTo>
                    <a:cubicBezTo>
                      <a:pt x="520363" y="132094"/>
                      <a:pt x="515634" y="129257"/>
                      <a:pt x="510905" y="128311"/>
                    </a:cubicBezTo>
                    <a:cubicBezTo>
                      <a:pt x="468341" y="119798"/>
                      <a:pt x="426724" y="109394"/>
                      <a:pt x="385107" y="99935"/>
                    </a:cubicBezTo>
                    <a:cubicBezTo>
                      <a:pt x="343490" y="89531"/>
                      <a:pt x="300926" y="81018"/>
                      <a:pt x="259309" y="69668"/>
                    </a:cubicBezTo>
                    <a:cubicBezTo>
                      <a:pt x="176074" y="46968"/>
                      <a:pt x="92840" y="27105"/>
                      <a:pt x="11497" y="1567"/>
                    </a:cubicBezTo>
                    <a:cubicBezTo>
                      <a:pt x="5821" y="-325"/>
                      <a:pt x="1091" y="-325"/>
                      <a:pt x="146" y="621"/>
                    </a:cubicBezTo>
                    <a:cubicBezTo>
                      <a:pt x="-800" y="2513"/>
                      <a:pt x="2984" y="5350"/>
                      <a:pt x="7713" y="62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1" name="Google Shape;901;p36"/>
              <p:cNvSpPr/>
              <p:nvPr/>
            </p:nvSpPr>
            <p:spPr>
              <a:xfrm>
                <a:off x="11860243" y="3748326"/>
                <a:ext cx="20571" cy="6046"/>
              </a:xfrm>
              <a:custGeom>
                <a:avLst/>
                <a:gdLst/>
                <a:ahLst/>
                <a:cxnLst/>
                <a:rect l="l" t="t" r="r" b="b"/>
                <a:pathLst>
                  <a:path w="20571" h="6046" extrusionOk="0">
                    <a:moveTo>
                      <a:pt x="3547" y="371"/>
                    </a:moveTo>
                    <a:cubicBezTo>
                      <a:pt x="-1182" y="1317"/>
                      <a:pt x="-1182" y="2263"/>
                      <a:pt x="3547" y="4154"/>
                    </a:cubicBezTo>
                    <a:cubicBezTo>
                      <a:pt x="7329" y="5100"/>
                      <a:pt x="13951" y="6046"/>
                      <a:pt x="17735" y="6046"/>
                    </a:cubicBezTo>
                    <a:cubicBezTo>
                      <a:pt x="21517" y="5100"/>
                      <a:pt x="21517" y="3209"/>
                      <a:pt x="17735" y="2263"/>
                    </a:cubicBezTo>
                    <a:cubicBezTo>
                      <a:pt x="13951" y="371"/>
                      <a:pt x="7329" y="-575"/>
                      <a:pt x="3547" y="37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2" name="Google Shape;902;p36"/>
              <p:cNvSpPr/>
              <p:nvPr/>
            </p:nvSpPr>
            <p:spPr>
              <a:xfrm>
                <a:off x="8369757" y="2386673"/>
                <a:ext cx="3824133" cy="1491856"/>
              </a:xfrm>
              <a:custGeom>
                <a:avLst/>
                <a:gdLst/>
                <a:ahLst/>
                <a:cxnLst/>
                <a:rect l="l" t="t" r="r" b="b"/>
                <a:pathLst>
                  <a:path w="3824133" h="1491856" extrusionOk="0">
                    <a:moveTo>
                      <a:pt x="3442957" y="1474579"/>
                    </a:moveTo>
                    <a:cubicBezTo>
                      <a:pt x="3418365" y="1473634"/>
                      <a:pt x="3394719" y="1473634"/>
                      <a:pt x="3372964" y="1475525"/>
                    </a:cubicBezTo>
                    <a:cubicBezTo>
                      <a:pt x="3369180" y="1475525"/>
                      <a:pt x="3364451" y="1474579"/>
                      <a:pt x="3361614" y="1473634"/>
                    </a:cubicBezTo>
                    <a:cubicBezTo>
                      <a:pt x="3362560" y="1476471"/>
                      <a:pt x="3357831" y="1477417"/>
                      <a:pt x="3348372" y="1477417"/>
                    </a:cubicBezTo>
                    <a:cubicBezTo>
                      <a:pt x="3303916" y="1477417"/>
                      <a:pt x="3258516" y="1474579"/>
                      <a:pt x="3213115" y="1471742"/>
                    </a:cubicBezTo>
                    <a:cubicBezTo>
                      <a:pt x="3167715" y="1468904"/>
                      <a:pt x="3121368" y="1466067"/>
                      <a:pt x="3075021" y="1461337"/>
                    </a:cubicBezTo>
                    <a:cubicBezTo>
                      <a:pt x="3028674" y="1456608"/>
                      <a:pt x="2982328" y="1450933"/>
                      <a:pt x="2935035" y="1446204"/>
                    </a:cubicBezTo>
                    <a:lnTo>
                      <a:pt x="2865043" y="1438637"/>
                    </a:lnTo>
                    <a:cubicBezTo>
                      <a:pt x="2841397" y="1435800"/>
                      <a:pt x="2818696" y="1432016"/>
                      <a:pt x="2795050" y="1429178"/>
                    </a:cubicBezTo>
                    <a:cubicBezTo>
                      <a:pt x="2793158" y="1431070"/>
                      <a:pt x="2790321" y="1432016"/>
                      <a:pt x="2786537" y="1432962"/>
                    </a:cubicBezTo>
                    <a:cubicBezTo>
                      <a:pt x="2772349" y="1436745"/>
                      <a:pt x="2746812" y="1434854"/>
                      <a:pt x="2720328" y="1428233"/>
                    </a:cubicBezTo>
                    <a:lnTo>
                      <a:pt x="2700465" y="1422558"/>
                    </a:lnTo>
                    <a:cubicBezTo>
                      <a:pt x="2680603" y="1417828"/>
                      <a:pt x="2659793" y="1413099"/>
                      <a:pt x="2639931" y="1408370"/>
                    </a:cubicBezTo>
                    <a:lnTo>
                      <a:pt x="2580342" y="1393236"/>
                    </a:lnTo>
                    <a:cubicBezTo>
                      <a:pt x="2540616" y="1382832"/>
                      <a:pt x="2500891" y="1372428"/>
                      <a:pt x="2461165" y="1362023"/>
                    </a:cubicBezTo>
                    <a:cubicBezTo>
                      <a:pt x="2444140" y="1361077"/>
                      <a:pt x="2425223" y="1358240"/>
                      <a:pt x="2404414" y="1354456"/>
                    </a:cubicBezTo>
                    <a:cubicBezTo>
                      <a:pt x="2369418" y="1349727"/>
                      <a:pt x="2333475" y="1344998"/>
                      <a:pt x="2297533" y="1340269"/>
                    </a:cubicBezTo>
                    <a:cubicBezTo>
                      <a:pt x="2279562" y="1337431"/>
                      <a:pt x="2261591" y="1335539"/>
                      <a:pt x="2243619" y="1332702"/>
                    </a:cubicBezTo>
                    <a:cubicBezTo>
                      <a:pt x="2225648" y="1329864"/>
                      <a:pt x="2207678" y="1326081"/>
                      <a:pt x="2189706" y="1323243"/>
                    </a:cubicBezTo>
                    <a:cubicBezTo>
                      <a:pt x="2193490" y="1326081"/>
                      <a:pt x="2196327" y="1328919"/>
                      <a:pt x="2195381" y="1330810"/>
                    </a:cubicBezTo>
                    <a:cubicBezTo>
                      <a:pt x="2192543" y="1335539"/>
                      <a:pt x="2175519" y="1334594"/>
                      <a:pt x="2156602" y="1329864"/>
                    </a:cubicBezTo>
                    <a:cubicBezTo>
                      <a:pt x="2147143" y="1327027"/>
                      <a:pt x="2137685" y="1325135"/>
                      <a:pt x="2127281" y="1322298"/>
                    </a:cubicBezTo>
                    <a:cubicBezTo>
                      <a:pt x="2154709" y="1330810"/>
                      <a:pt x="2182139" y="1339323"/>
                      <a:pt x="2209569" y="1347836"/>
                    </a:cubicBezTo>
                    <a:cubicBezTo>
                      <a:pt x="2213353" y="1348781"/>
                      <a:pt x="2217136" y="1350673"/>
                      <a:pt x="2219973" y="1351619"/>
                    </a:cubicBezTo>
                    <a:cubicBezTo>
                      <a:pt x="2250241" y="1360132"/>
                      <a:pt x="2281453" y="1366753"/>
                      <a:pt x="2312667" y="1373373"/>
                    </a:cubicBezTo>
                    <a:cubicBezTo>
                      <a:pt x="2587909" y="1434854"/>
                      <a:pt x="2851801" y="1465121"/>
                      <a:pt x="3112855" y="1482146"/>
                    </a:cubicBezTo>
                    <a:cubicBezTo>
                      <a:pt x="3117585" y="1482146"/>
                      <a:pt x="3124205" y="1483092"/>
                      <a:pt x="3127043" y="1484984"/>
                    </a:cubicBezTo>
                    <a:cubicBezTo>
                      <a:pt x="3128934" y="1486875"/>
                      <a:pt x="3128934" y="1487821"/>
                      <a:pt x="3124205" y="1487821"/>
                    </a:cubicBezTo>
                    <a:cubicBezTo>
                      <a:pt x="3040971" y="1488767"/>
                      <a:pt x="2962465" y="1489713"/>
                      <a:pt x="2881122" y="1491605"/>
                    </a:cubicBezTo>
                    <a:cubicBezTo>
                      <a:pt x="2840450" y="1492551"/>
                      <a:pt x="2799779" y="1490659"/>
                      <a:pt x="2757216" y="1488767"/>
                    </a:cubicBezTo>
                    <a:cubicBezTo>
                      <a:pt x="2714653" y="1486875"/>
                      <a:pt x="2670197" y="1484038"/>
                      <a:pt x="2622905" y="1479309"/>
                    </a:cubicBezTo>
                    <a:cubicBezTo>
                      <a:pt x="2399685" y="1454717"/>
                      <a:pt x="2180248" y="1418774"/>
                      <a:pt x="1954190" y="1368644"/>
                    </a:cubicBezTo>
                    <a:cubicBezTo>
                      <a:pt x="1722456" y="1302435"/>
                      <a:pt x="1505857" y="1243792"/>
                      <a:pt x="1270341" y="1163395"/>
                    </a:cubicBezTo>
                    <a:cubicBezTo>
                      <a:pt x="1111438" y="1109481"/>
                      <a:pt x="960102" y="1048001"/>
                      <a:pt x="810657" y="980846"/>
                    </a:cubicBezTo>
                    <a:cubicBezTo>
                      <a:pt x="662159" y="913691"/>
                      <a:pt x="516498" y="839914"/>
                      <a:pt x="371783" y="757625"/>
                    </a:cubicBezTo>
                    <a:cubicBezTo>
                      <a:pt x="315978" y="728304"/>
                      <a:pt x="267740" y="693308"/>
                      <a:pt x="232743" y="662095"/>
                    </a:cubicBezTo>
                    <a:cubicBezTo>
                      <a:pt x="197747" y="629936"/>
                      <a:pt x="176938" y="601560"/>
                      <a:pt x="178830" y="584535"/>
                    </a:cubicBezTo>
                    <a:cubicBezTo>
                      <a:pt x="180722" y="563726"/>
                      <a:pt x="214772" y="563726"/>
                      <a:pt x="263956" y="580752"/>
                    </a:cubicBezTo>
                    <a:cubicBezTo>
                      <a:pt x="255444" y="575077"/>
                      <a:pt x="246931" y="569401"/>
                      <a:pt x="238418" y="564672"/>
                    </a:cubicBezTo>
                    <a:lnTo>
                      <a:pt x="199639" y="536297"/>
                    </a:lnTo>
                    <a:cubicBezTo>
                      <a:pt x="163697" y="508867"/>
                      <a:pt x="135321" y="481437"/>
                      <a:pt x="121133" y="458737"/>
                    </a:cubicBezTo>
                    <a:lnTo>
                      <a:pt x="101270" y="429416"/>
                    </a:lnTo>
                    <a:cubicBezTo>
                      <a:pt x="78570" y="384015"/>
                      <a:pt x="32223" y="325372"/>
                      <a:pt x="18982" y="283755"/>
                    </a:cubicBezTo>
                    <a:lnTo>
                      <a:pt x="31278" y="280917"/>
                    </a:lnTo>
                    <a:lnTo>
                      <a:pt x="26548" y="273350"/>
                    </a:lnTo>
                    <a:cubicBezTo>
                      <a:pt x="8577" y="250650"/>
                      <a:pt x="-881" y="231733"/>
                      <a:pt x="65" y="220383"/>
                    </a:cubicBezTo>
                    <a:lnTo>
                      <a:pt x="9523" y="212816"/>
                    </a:lnTo>
                    <a:cubicBezTo>
                      <a:pt x="22765" y="206195"/>
                      <a:pt x="40736" y="204303"/>
                      <a:pt x="65328" y="208087"/>
                    </a:cubicBezTo>
                    <a:cubicBezTo>
                      <a:pt x="68165" y="203358"/>
                      <a:pt x="72895" y="201466"/>
                      <a:pt x="80462" y="201466"/>
                    </a:cubicBezTo>
                    <a:cubicBezTo>
                      <a:pt x="72895" y="180657"/>
                      <a:pt x="73841" y="165524"/>
                      <a:pt x="93703" y="162686"/>
                    </a:cubicBezTo>
                    <a:cubicBezTo>
                      <a:pt x="87082" y="153228"/>
                      <a:pt x="91812" y="150390"/>
                      <a:pt x="104108" y="156065"/>
                    </a:cubicBezTo>
                    <a:cubicBezTo>
                      <a:pt x="107891" y="157957"/>
                      <a:pt x="112620" y="160794"/>
                      <a:pt x="117350" y="163632"/>
                    </a:cubicBezTo>
                    <a:cubicBezTo>
                      <a:pt x="117350" y="163632"/>
                      <a:pt x="117350" y="163632"/>
                      <a:pt x="117350" y="163632"/>
                    </a:cubicBezTo>
                    <a:cubicBezTo>
                      <a:pt x="114512" y="157957"/>
                      <a:pt x="113567" y="156065"/>
                      <a:pt x="108837" y="148498"/>
                    </a:cubicBezTo>
                    <a:cubicBezTo>
                      <a:pt x="101270" y="140932"/>
                      <a:pt x="96541" y="136202"/>
                      <a:pt x="96541" y="136202"/>
                    </a:cubicBezTo>
                    <a:cubicBezTo>
                      <a:pt x="74786" y="117285"/>
                      <a:pt x="74786" y="117285"/>
                      <a:pt x="56816" y="100260"/>
                    </a:cubicBezTo>
                    <a:cubicBezTo>
                      <a:pt x="42628" y="84181"/>
                      <a:pt x="36007" y="70939"/>
                      <a:pt x="36007" y="70939"/>
                    </a:cubicBezTo>
                    <a:cubicBezTo>
                      <a:pt x="31278" y="39726"/>
                      <a:pt x="32223" y="39726"/>
                      <a:pt x="40736" y="34996"/>
                    </a:cubicBezTo>
                    <a:cubicBezTo>
                      <a:pt x="42628" y="34996"/>
                      <a:pt x="43574" y="34996"/>
                      <a:pt x="45465" y="35942"/>
                    </a:cubicBezTo>
                    <a:cubicBezTo>
                      <a:pt x="34115" y="21754"/>
                      <a:pt x="33169" y="20809"/>
                      <a:pt x="30331" y="17025"/>
                    </a:cubicBezTo>
                    <a:cubicBezTo>
                      <a:pt x="27494" y="12296"/>
                      <a:pt x="26548" y="9458"/>
                      <a:pt x="26548" y="9458"/>
                    </a:cubicBezTo>
                    <a:cubicBezTo>
                      <a:pt x="29386" y="5675"/>
                      <a:pt x="29386" y="5675"/>
                      <a:pt x="29386" y="2838"/>
                    </a:cubicBezTo>
                    <a:cubicBezTo>
                      <a:pt x="30331" y="946"/>
                      <a:pt x="31278" y="0"/>
                      <a:pt x="31278" y="0"/>
                    </a:cubicBezTo>
                    <a:cubicBezTo>
                      <a:pt x="35061" y="0"/>
                      <a:pt x="37899" y="946"/>
                      <a:pt x="39790" y="946"/>
                    </a:cubicBezTo>
                    <a:cubicBezTo>
                      <a:pt x="41682" y="946"/>
                      <a:pt x="41682" y="946"/>
                      <a:pt x="41682" y="0"/>
                    </a:cubicBezTo>
                    <a:cubicBezTo>
                      <a:pt x="44519" y="0"/>
                      <a:pt x="47357" y="946"/>
                      <a:pt x="47357" y="946"/>
                    </a:cubicBezTo>
                    <a:cubicBezTo>
                      <a:pt x="56816" y="7567"/>
                      <a:pt x="60599" y="9458"/>
                      <a:pt x="62491" y="10404"/>
                    </a:cubicBezTo>
                    <a:cubicBezTo>
                      <a:pt x="73841" y="35942"/>
                      <a:pt x="73841" y="35942"/>
                      <a:pt x="73841" y="35942"/>
                    </a:cubicBezTo>
                    <a:cubicBezTo>
                      <a:pt x="80462" y="35942"/>
                      <a:pt x="80462" y="35942"/>
                      <a:pt x="80462" y="35942"/>
                    </a:cubicBezTo>
                    <a:cubicBezTo>
                      <a:pt x="81408" y="44455"/>
                      <a:pt x="81408" y="44455"/>
                      <a:pt x="81408" y="44455"/>
                    </a:cubicBezTo>
                    <a:cubicBezTo>
                      <a:pt x="82353" y="37834"/>
                      <a:pt x="82353" y="37834"/>
                      <a:pt x="82353" y="37834"/>
                    </a:cubicBezTo>
                    <a:cubicBezTo>
                      <a:pt x="90866" y="48238"/>
                      <a:pt x="90866" y="48238"/>
                      <a:pt x="90866" y="48238"/>
                    </a:cubicBezTo>
                    <a:cubicBezTo>
                      <a:pt x="82353" y="34996"/>
                      <a:pt x="82353" y="34996"/>
                      <a:pt x="82353" y="34996"/>
                    </a:cubicBezTo>
                    <a:cubicBezTo>
                      <a:pt x="105054" y="55805"/>
                      <a:pt x="105054" y="55805"/>
                      <a:pt x="115458" y="63372"/>
                    </a:cubicBezTo>
                    <a:cubicBezTo>
                      <a:pt x="124916" y="71885"/>
                      <a:pt x="135321" y="77560"/>
                      <a:pt x="136267" y="78505"/>
                    </a:cubicBezTo>
                    <a:cubicBezTo>
                      <a:pt x="136267" y="76614"/>
                      <a:pt x="137213" y="75668"/>
                      <a:pt x="137213" y="75668"/>
                    </a:cubicBezTo>
                    <a:cubicBezTo>
                      <a:pt x="162750" y="97422"/>
                      <a:pt x="162750" y="97422"/>
                      <a:pt x="187343" y="119177"/>
                    </a:cubicBezTo>
                    <a:cubicBezTo>
                      <a:pt x="189235" y="122015"/>
                      <a:pt x="190180" y="123906"/>
                      <a:pt x="191126" y="126744"/>
                    </a:cubicBezTo>
                    <a:cubicBezTo>
                      <a:pt x="194909" y="127690"/>
                      <a:pt x="200584" y="130527"/>
                      <a:pt x="205314" y="134311"/>
                    </a:cubicBezTo>
                    <a:lnTo>
                      <a:pt x="218556" y="144715"/>
                    </a:lnTo>
                    <a:cubicBezTo>
                      <a:pt x="219501" y="145661"/>
                      <a:pt x="220448" y="145661"/>
                      <a:pt x="222339" y="146607"/>
                    </a:cubicBezTo>
                    <a:cubicBezTo>
                      <a:pt x="222339" y="146607"/>
                      <a:pt x="222339" y="146607"/>
                      <a:pt x="222339" y="146607"/>
                    </a:cubicBezTo>
                    <a:cubicBezTo>
                      <a:pt x="228014" y="149444"/>
                      <a:pt x="231798" y="151336"/>
                      <a:pt x="235581" y="153228"/>
                    </a:cubicBezTo>
                    <a:cubicBezTo>
                      <a:pt x="238418" y="154173"/>
                      <a:pt x="238418" y="154173"/>
                      <a:pt x="238418" y="154173"/>
                    </a:cubicBezTo>
                    <a:lnTo>
                      <a:pt x="238418" y="154173"/>
                    </a:lnTo>
                    <a:cubicBezTo>
                      <a:pt x="247877" y="158903"/>
                      <a:pt x="261119" y="164578"/>
                      <a:pt x="296116" y="181603"/>
                    </a:cubicBezTo>
                    <a:cubicBezTo>
                      <a:pt x="304628" y="188224"/>
                      <a:pt x="311249" y="193899"/>
                      <a:pt x="318816" y="199574"/>
                    </a:cubicBezTo>
                    <a:cubicBezTo>
                      <a:pt x="316924" y="197682"/>
                      <a:pt x="315032" y="194845"/>
                      <a:pt x="313141" y="192953"/>
                    </a:cubicBezTo>
                    <a:cubicBezTo>
                      <a:pt x="309357" y="188224"/>
                      <a:pt x="315978" y="187278"/>
                      <a:pt x="314086" y="185386"/>
                    </a:cubicBezTo>
                    <a:cubicBezTo>
                      <a:pt x="260173" y="137148"/>
                      <a:pt x="198693" y="87964"/>
                      <a:pt x="141942" y="37834"/>
                    </a:cubicBezTo>
                    <a:cubicBezTo>
                      <a:pt x="130592" y="30267"/>
                      <a:pt x="123025" y="19863"/>
                      <a:pt x="123971" y="16079"/>
                    </a:cubicBezTo>
                    <a:cubicBezTo>
                      <a:pt x="124916" y="12296"/>
                      <a:pt x="134375" y="15134"/>
                      <a:pt x="145725" y="23646"/>
                    </a:cubicBezTo>
                    <a:cubicBezTo>
                      <a:pt x="212881" y="60534"/>
                      <a:pt x="285711" y="105935"/>
                      <a:pt x="358541" y="154173"/>
                    </a:cubicBezTo>
                    <a:cubicBezTo>
                      <a:pt x="430426" y="202412"/>
                      <a:pt x="503256" y="253488"/>
                      <a:pt x="566628" y="303618"/>
                    </a:cubicBezTo>
                    <a:cubicBezTo>
                      <a:pt x="602570" y="326318"/>
                      <a:pt x="637567" y="350910"/>
                      <a:pt x="675401" y="372665"/>
                    </a:cubicBezTo>
                    <a:lnTo>
                      <a:pt x="671618" y="367935"/>
                    </a:lnTo>
                    <a:lnTo>
                      <a:pt x="699047" y="386852"/>
                    </a:lnTo>
                    <a:lnTo>
                      <a:pt x="701885" y="388744"/>
                    </a:lnTo>
                    <a:cubicBezTo>
                      <a:pt x="696210" y="382123"/>
                      <a:pt x="689589" y="375502"/>
                      <a:pt x="683914" y="368881"/>
                    </a:cubicBezTo>
                    <a:cubicBezTo>
                      <a:pt x="679185" y="365098"/>
                      <a:pt x="674455" y="362260"/>
                      <a:pt x="669726" y="358477"/>
                    </a:cubicBezTo>
                    <a:cubicBezTo>
                      <a:pt x="584600" y="306455"/>
                      <a:pt x="513661" y="249704"/>
                      <a:pt x="437993" y="192007"/>
                    </a:cubicBezTo>
                    <a:cubicBezTo>
                      <a:pt x="397322" y="160794"/>
                      <a:pt x="365162" y="129581"/>
                      <a:pt x="330166" y="98368"/>
                    </a:cubicBezTo>
                    <a:cubicBezTo>
                      <a:pt x="320707" y="90802"/>
                      <a:pt x="315032" y="84181"/>
                      <a:pt x="317870" y="81343"/>
                    </a:cubicBezTo>
                    <a:cubicBezTo>
                      <a:pt x="320707" y="79451"/>
                      <a:pt x="332058" y="84181"/>
                      <a:pt x="341516" y="90802"/>
                    </a:cubicBezTo>
                    <a:cubicBezTo>
                      <a:pt x="474881" y="175928"/>
                      <a:pt x="630000" y="273350"/>
                      <a:pt x="730260" y="360369"/>
                    </a:cubicBezTo>
                    <a:cubicBezTo>
                      <a:pt x="755798" y="374556"/>
                      <a:pt x="780391" y="389690"/>
                      <a:pt x="799308" y="405769"/>
                    </a:cubicBezTo>
                    <a:lnTo>
                      <a:pt x="800253" y="406715"/>
                    </a:lnTo>
                    <a:cubicBezTo>
                      <a:pt x="795524" y="401986"/>
                      <a:pt x="791740" y="397257"/>
                      <a:pt x="787011" y="391582"/>
                    </a:cubicBezTo>
                    <a:cubicBezTo>
                      <a:pt x="805928" y="403878"/>
                      <a:pt x="813495" y="414282"/>
                      <a:pt x="830520" y="425632"/>
                    </a:cubicBezTo>
                    <a:cubicBezTo>
                      <a:pt x="829574" y="421849"/>
                      <a:pt x="828629" y="417120"/>
                      <a:pt x="828629" y="413336"/>
                    </a:cubicBezTo>
                    <a:cubicBezTo>
                      <a:pt x="839979" y="419957"/>
                      <a:pt x="852275" y="427524"/>
                      <a:pt x="864571" y="434145"/>
                    </a:cubicBezTo>
                    <a:cubicBezTo>
                      <a:pt x="876867" y="440766"/>
                      <a:pt x="889163" y="447387"/>
                      <a:pt x="901459" y="454008"/>
                    </a:cubicBezTo>
                    <a:cubicBezTo>
                      <a:pt x="926051" y="467250"/>
                      <a:pt x="951589" y="480491"/>
                      <a:pt x="976181" y="493733"/>
                    </a:cubicBezTo>
                    <a:cubicBezTo>
                      <a:pt x="1000773" y="506029"/>
                      <a:pt x="1026311" y="519271"/>
                      <a:pt x="1049958" y="532513"/>
                    </a:cubicBezTo>
                    <a:cubicBezTo>
                      <a:pt x="1073604" y="545755"/>
                      <a:pt x="1097250" y="558997"/>
                      <a:pt x="1119005" y="572239"/>
                    </a:cubicBezTo>
                    <a:cubicBezTo>
                      <a:pt x="1122788" y="574131"/>
                      <a:pt x="1125626" y="576022"/>
                      <a:pt x="1129409" y="577914"/>
                    </a:cubicBezTo>
                    <a:cubicBezTo>
                      <a:pt x="1172918" y="589264"/>
                      <a:pt x="1215481" y="601560"/>
                      <a:pt x="1263719" y="620477"/>
                    </a:cubicBezTo>
                    <a:cubicBezTo>
                      <a:pt x="1247640" y="612911"/>
                      <a:pt x="1232507" y="605344"/>
                      <a:pt x="1216427" y="597777"/>
                    </a:cubicBezTo>
                    <a:cubicBezTo>
                      <a:pt x="1253315" y="608181"/>
                      <a:pt x="1288311" y="620477"/>
                      <a:pt x="1326145" y="636557"/>
                    </a:cubicBezTo>
                    <a:cubicBezTo>
                      <a:pt x="1351684" y="647907"/>
                      <a:pt x="1377221" y="658311"/>
                      <a:pt x="1402759" y="670607"/>
                    </a:cubicBezTo>
                    <a:cubicBezTo>
                      <a:pt x="1428298" y="682903"/>
                      <a:pt x="1452889" y="695199"/>
                      <a:pt x="1475590" y="707495"/>
                    </a:cubicBezTo>
                    <a:cubicBezTo>
                      <a:pt x="1520990" y="733033"/>
                      <a:pt x="1560716" y="756680"/>
                      <a:pt x="1583417" y="779380"/>
                    </a:cubicBezTo>
                    <a:cubicBezTo>
                      <a:pt x="1785828" y="849373"/>
                      <a:pt x="1991078" y="910853"/>
                      <a:pt x="2199165" y="960037"/>
                    </a:cubicBezTo>
                    <a:cubicBezTo>
                      <a:pt x="2209569" y="962875"/>
                      <a:pt x="2219028" y="966658"/>
                      <a:pt x="2219973" y="970441"/>
                    </a:cubicBezTo>
                    <a:cubicBezTo>
                      <a:pt x="2219973" y="973279"/>
                      <a:pt x="2212407" y="974225"/>
                      <a:pt x="2202002" y="971387"/>
                    </a:cubicBezTo>
                    <a:cubicBezTo>
                      <a:pt x="2183085" y="967604"/>
                      <a:pt x="2164168" y="963821"/>
                      <a:pt x="2145251" y="960037"/>
                    </a:cubicBezTo>
                    <a:cubicBezTo>
                      <a:pt x="2126334" y="956254"/>
                      <a:pt x="2107417" y="951524"/>
                      <a:pt x="2088500" y="946795"/>
                    </a:cubicBezTo>
                    <a:cubicBezTo>
                      <a:pt x="2050666" y="937337"/>
                      <a:pt x="2012832" y="928824"/>
                      <a:pt x="1974998" y="919366"/>
                    </a:cubicBezTo>
                    <a:cubicBezTo>
                      <a:pt x="1937164" y="909907"/>
                      <a:pt x="1900277" y="899503"/>
                      <a:pt x="1862443" y="889099"/>
                    </a:cubicBezTo>
                    <a:cubicBezTo>
                      <a:pt x="1824609" y="878694"/>
                      <a:pt x="1786775" y="868290"/>
                      <a:pt x="1749886" y="856940"/>
                    </a:cubicBezTo>
                    <a:cubicBezTo>
                      <a:pt x="1780153" y="869236"/>
                      <a:pt x="1811367" y="879640"/>
                      <a:pt x="1841633" y="890990"/>
                    </a:cubicBezTo>
                    <a:cubicBezTo>
                      <a:pt x="1872847" y="901395"/>
                      <a:pt x="1904059" y="912745"/>
                      <a:pt x="1934327" y="924095"/>
                    </a:cubicBezTo>
                    <a:cubicBezTo>
                      <a:pt x="1996753" y="944904"/>
                      <a:pt x="2060124" y="964766"/>
                      <a:pt x="2124443" y="983683"/>
                    </a:cubicBezTo>
                    <a:cubicBezTo>
                      <a:pt x="2141468" y="987467"/>
                      <a:pt x="2157547" y="991250"/>
                      <a:pt x="2174573" y="995980"/>
                    </a:cubicBezTo>
                    <a:cubicBezTo>
                      <a:pt x="2191598" y="999763"/>
                      <a:pt x="2207678" y="1005438"/>
                      <a:pt x="2222811" y="1010167"/>
                    </a:cubicBezTo>
                    <a:cubicBezTo>
                      <a:pt x="2305100" y="1032868"/>
                      <a:pt x="2386442" y="1051785"/>
                      <a:pt x="2468732" y="1071648"/>
                    </a:cubicBezTo>
                    <a:cubicBezTo>
                      <a:pt x="2509403" y="1082052"/>
                      <a:pt x="2551020" y="1089619"/>
                      <a:pt x="2592638" y="1097185"/>
                    </a:cubicBezTo>
                    <a:cubicBezTo>
                      <a:pt x="2634256" y="1104752"/>
                      <a:pt x="2676819" y="1113265"/>
                      <a:pt x="2720328" y="1119886"/>
                    </a:cubicBezTo>
                    <a:cubicBezTo>
                      <a:pt x="2794104" y="1130290"/>
                      <a:pt x="2864096" y="1140694"/>
                      <a:pt x="2933144" y="1150153"/>
                    </a:cubicBezTo>
                    <a:cubicBezTo>
                      <a:pt x="3003137" y="1157720"/>
                      <a:pt x="3072183" y="1166232"/>
                      <a:pt x="3145960" y="1172853"/>
                    </a:cubicBezTo>
                    <a:cubicBezTo>
                      <a:pt x="3197982" y="1176637"/>
                      <a:pt x="3249058" y="1181366"/>
                      <a:pt x="3299187" y="1185149"/>
                    </a:cubicBezTo>
                    <a:cubicBezTo>
                      <a:pt x="3324726" y="1187041"/>
                      <a:pt x="3349318" y="1189879"/>
                      <a:pt x="3373910" y="1190824"/>
                    </a:cubicBezTo>
                    <a:cubicBezTo>
                      <a:pt x="3398501" y="1192716"/>
                      <a:pt x="3424040" y="1193662"/>
                      <a:pt x="3448632" y="1195554"/>
                    </a:cubicBezTo>
                    <a:cubicBezTo>
                      <a:pt x="3497816" y="1199337"/>
                      <a:pt x="3547946" y="1203121"/>
                      <a:pt x="3598077" y="1206904"/>
                    </a:cubicBezTo>
                    <a:cubicBezTo>
                      <a:pt x="3648206" y="1209741"/>
                      <a:pt x="3698336" y="1214471"/>
                      <a:pt x="3749412" y="1219200"/>
                    </a:cubicBezTo>
                    <a:cubicBezTo>
                      <a:pt x="3776841" y="1221092"/>
                      <a:pt x="3801434" y="1228658"/>
                      <a:pt x="3804271" y="1236225"/>
                    </a:cubicBezTo>
                    <a:cubicBezTo>
                      <a:pt x="3807109" y="1243792"/>
                      <a:pt x="3786300" y="1248521"/>
                      <a:pt x="3758871" y="1246630"/>
                    </a:cubicBezTo>
                    <a:cubicBezTo>
                      <a:pt x="3704957" y="1244738"/>
                      <a:pt x="3651044" y="1241900"/>
                      <a:pt x="3597130" y="1240009"/>
                    </a:cubicBezTo>
                    <a:cubicBezTo>
                      <a:pt x="3543217" y="1236225"/>
                      <a:pt x="3489304" y="1233388"/>
                      <a:pt x="3436335" y="1229604"/>
                    </a:cubicBezTo>
                    <a:lnTo>
                      <a:pt x="3355938" y="1223929"/>
                    </a:lnTo>
                    <a:lnTo>
                      <a:pt x="3275541" y="1216362"/>
                    </a:lnTo>
                    <a:cubicBezTo>
                      <a:pt x="3221628" y="1211633"/>
                      <a:pt x="3167715" y="1206904"/>
                      <a:pt x="3113801" y="1200283"/>
                    </a:cubicBezTo>
                    <a:cubicBezTo>
                      <a:pt x="2898148" y="1175691"/>
                      <a:pt x="2681548" y="1140694"/>
                      <a:pt x="2462110" y="1087727"/>
                    </a:cubicBezTo>
                    <a:cubicBezTo>
                      <a:pt x="2414818" y="1076377"/>
                      <a:pt x="2368472" y="1064081"/>
                      <a:pt x="2322125" y="1052731"/>
                    </a:cubicBezTo>
                    <a:cubicBezTo>
                      <a:pt x="2322125" y="1053676"/>
                      <a:pt x="2323071" y="1054622"/>
                      <a:pt x="2322125" y="1055568"/>
                    </a:cubicBezTo>
                    <a:cubicBezTo>
                      <a:pt x="2321180" y="1059351"/>
                      <a:pt x="2315504" y="1062189"/>
                      <a:pt x="2307938" y="1063135"/>
                    </a:cubicBezTo>
                    <a:cubicBezTo>
                      <a:pt x="2359959" y="1076377"/>
                      <a:pt x="2412927" y="1090565"/>
                      <a:pt x="2465894" y="1105698"/>
                    </a:cubicBezTo>
                    <a:cubicBezTo>
                      <a:pt x="2540616" y="1118940"/>
                      <a:pt x="2617230" y="1130290"/>
                      <a:pt x="2692898" y="1143532"/>
                    </a:cubicBezTo>
                    <a:cubicBezTo>
                      <a:pt x="2769511" y="1155828"/>
                      <a:pt x="2847072" y="1170016"/>
                      <a:pt x="2926523" y="1186095"/>
                    </a:cubicBezTo>
                    <a:cubicBezTo>
                      <a:pt x="2981382" y="1196500"/>
                      <a:pt x="3033404" y="1208796"/>
                      <a:pt x="3084480" y="1220146"/>
                    </a:cubicBezTo>
                    <a:cubicBezTo>
                      <a:pt x="3096776" y="1222983"/>
                      <a:pt x="3110017" y="1225821"/>
                      <a:pt x="3122314" y="1229604"/>
                    </a:cubicBezTo>
                    <a:cubicBezTo>
                      <a:pt x="3134610" y="1232442"/>
                      <a:pt x="3147851" y="1235279"/>
                      <a:pt x="3160148" y="1238117"/>
                    </a:cubicBezTo>
                    <a:cubicBezTo>
                      <a:pt x="3185685" y="1243792"/>
                      <a:pt x="3210278" y="1249467"/>
                      <a:pt x="3235816" y="1255142"/>
                    </a:cubicBezTo>
                    <a:lnTo>
                      <a:pt x="3333239" y="1265547"/>
                    </a:lnTo>
                    <a:cubicBezTo>
                      <a:pt x="3365397" y="1269330"/>
                      <a:pt x="3398501" y="1271222"/>
                      <a:pt x="3431606" y="1274059"/>
                    </a:cubicBezTo>
                    <a:cubicBezTo>
                      <a:pt x="3464711" y="1276897"/>
                      <a:pt x="3496870" y="1279734"/>
                      <a:pt x="3529975" y="1281626"/>
                    </a:cubicBezTo>
                    <a:cubicBezTo>
                      <a:pt x="3563079" y="1284464"/>
                      <a:pt x="3595239" y="1287301"/>
                      <a:pt x="3628343" y="1289193"/>
                    </a:cubicBezTo>
                    <a:cubicBezTo>
                      <a:pt x="3634018" y="1289193"/>
                      <a:pt x="3638747" y="1290139"/>
                      <a:pt x="3640640" y="1292030"/>
                    </a:cubicBezTo>
                    <a:cubicBezTo>
                      <a:pt x="3642531" y="1293922"/>
                      <a:pt x="3639693" y="1294868"/>
                      <a:pt x="3634018" y="1294868"/>
                    </a:cubicBezTo>
                    <a:cubicBezTo>
                      <a:pt x="3588618" y="1295814"/>
                      <a:pt x="3542271" y="1293922"/>
                      <a:pt x="3494979" y="1292030"/>
                    </a:cubicBezTo>
                    <a:cubicBezTo>
                      <a:pt x="3448632" y="1290139"/>
                      <a:pt x="3401339" y="1288247"/>
                      <a:pt x="3354047" y="1285409"/>
                    </a:cubicBezTo>
                    <a:cubicBezTo>
                      <a:pt x="3368235" y="1292030"/>
                      <a:pt x="3376748" y="1298651"/>
                      <a:pt x="3373910" y="1305272"/>
                    </a:cubicBezTo>
                    <a:cubicBezTo>
                      <a:pt x="3372018" y="1311893"/>
                      <a:pt x="3359722" y="1316622"/>
                      <a:pt x="3341750" y="1318514"/>
                    </a:cubicBezTo>
                    <a:lnTo>
                      <a:pt x="3406069" y="1326081"/>
                    </a:lnTo>
                    <a:cubicBezTo>
                      <a:pt x="3419311" y="1327973"/>
                      <a:pt x="3429715" y="1331756"/>
                      <a:pt x="3428769" y="1334594"/>
                    </a:cubicBezTo>
                    <a:cubicBezTo>
                      <a:pt x="3427824" y="1338377"/>
                      <a:pt x="3417418" y="1339323"/>
                      <a:pt x="3405123" y="1338377"/>
                    </a:cubicBezTo>
                    <a:lnTo>
                      <a:pt x="3339859" y="1329864"/>
                    </a:lnTo>
                    <a:lnTo>
                      <a:pt x="3274595" y="1320406"/>
                    </a:lnTo>
                    <a:lnTo>
                      <a:pt x="3145014" y="1301489"/>
                    </a:lnTo>
                    <a:cubicBezTo>
                      <a:pt x="3118530" y="1298651"/>
                      <a:pt x="3092993" y="1295814"/>
                      <a:pt x="3066508" y="1292030"/>
                    </a:cubicBezTo>
                    <a:lnTo>
                      <a:pt x="2988949" y="1281626"/>
                    </a:lnTo>
                    <a:cubicBezTo>
                      <a:pt x="2936928" y="1275005"/>
                      <a:pt x="2884906" y="1267438"/>
                      <a:pt x="2832884" y="1258926"/>
                    </a:cubicBezTo>
                    <a:cubicBezTo>
                      <a:pt x="2846126" y="1266492"/>
                      <a:pt x="2855585" y="1273113"/>
                      <a:pt x="2860314" y="1280680"/>
                    </a:cubicBezTo>
                    <a:lnTo>
                      <a:pt x="2860314" y="1280680"/>
                    </a:lnTo>
                    <a:cubicBezTo>
                      <a:pt x="2876393" y="1283518"/>
                      <a:pt x="2892472" y="1286355"/>
                      <a:pt x="2908552" y="1289193"/>
                    </a:cubicBezTo>
                    <a:cubicBezTo>
                      <a:pt x="3205549" y="1322298"/>
                      <a:pt x="3508221" y="1350673"/>
                      <a:pt x="3813730" y="1379994"/>
                    </a:cubicBezTo>
                    <a:cubicBezTo>
                      <a:pt x="3819404" y="1380940"/>
                      <a:pt x="3824134" y="1381886"/>
                      <a:pt x="3824134" y="1383778"/>
                    </a:cubicBezTo>
                    <a:cubicBezTo>
                      <a:pt x="3824134" y="1385670"/>
                      <a:pt x="3819404" y="1386615"/>
                      <a:pt x="3813730" y="1385670"/>
                    </a:cubicBezTo>
                    <a:cubicBezTo>
                      <a:pt x="3767383" y="1380940"/>
                      <a:pt x="3721983" y="1376211"/>
                      <a:pt x="3675636" y="1372428"/>
                    </a:cubicBezTo>
                    <a:cubicBezTo>
                      <a:pt x="3629289" y="1367698"/>
                      <a:pt x="3583889" y="1364861"/>
                      <a:pt x="3537542" y="1359186"/>
                    </a:cubicBezTo>
                    <a:cubicBezTo>
                      <a:pt x="3537542" y="1359186"/>
                      <a:pt x="3537542" y="1359186"/>
                      <a:pt x="3537542" y="1359186"/>
                    </a:cubicBezTo>
                    <a:cubicBezTo>
                      <a:pt x="3541326" y="1360132"/>
                      <a:pt x="3541326" y="1362023"/>
                      <a:pt x="3537542" y="1362969"/>
                    </a:cubicBezTo>
                    <a:cubicBezTo>
                      <a:pt x="3533758" y="1363915"/>
                      <a:pt x="3527138" y="1362969"/>
                      <a:pt x="3523354" y="1361077"/>
                    </a:cubicBezTo>
                    <a:cubicBezTo>
                      <a:pt x="3519571" y="1359186"/>
                      <a:pt x="3519571" y="1358240"/>
                      <a:pt x="3523354" y="1357294"/>
                    </a:cubicBezTo>
                    <a:cubicBezTo>
                      <a:pt x="3480791" y="1353511"/>
                      <a:pt x="3438228" y="1348781"/>
                      <a:pt x="3395665" y="1344998"/>
                    </a:cubicBezTo>
                    <a:cubicBezTo>
                      <a:pt x="3373910" y="1343106"/>
                      <a:pt x="3353101" y="1341215"/>
                      <a:pt x="3332292" y="1339323"/>
                    </a:cubicBezTo>
                    <a:cubicBezTo>
                      <a:pt x="3311484" y="1337431"/>
                      <a:pt x="3289729" y="1334594"/>
                      <a:pt x="3268920" y="1332702"/>
                    </a:cubicBezTo>
                    <a:cubicBezTo>
                      <a:pt x="3226357" y="1328919"/>
                      <a:pt x="3183794" y="1324189"/>
                      <a:pt x="3142176" y="1320406"/>
                    </a:cubicBezTo>
                    <a:cubicBezTo>
                      <a:pt x="3121368" y="1318514"/>
                      <a:pt x="3099613" y="1316622"/>
                      <a:pt x="3078805" y="1313785"/>
                    </a:cubicBezTo>
                    <a:cubicBezTo>
                      <a:pt x="3057996" y="1311893"/>
                      <a:pt x="3037187" y="1309056"/>
                      <a:pt x="3015432" y="1307164"/>
                    </a:cubicBezTo>
                    <a:cubicBezTo>
                      <a:pt x="3054213" y="1312839"/>
                      <a:pt x="3092993" y="1319460"/>
                      <a:pt x="3131772" y="1325135"/>
                    </a:cubicBezTo>
                    <a:lnTo>
                      <a:pt x="3248112" y="1341215"/>
                    </a:lnTo>
                    <a:cubicBezTo>
                      <a:pt x="3286892" y="1345944"/>
                      <a:pt x="3325671" y="1352565"/>
                      <a:pt x="3364451" y="1357294"/>
                    </a:cubicBezTo>
                    <a:lnTo>
                      <a:pt x="3480791" y="1372428"/>
                    </a:lnTo>
                    <a:cubicBezTo>
                      <a:pt x="3497816" y="1372428"/>
                      <a:pt x="3514841" y="1372428"/>
                      <a:pt x="3532813" y="1372428"/>
                    </a:cubicBezTo>
                    <a:cubicBezTo>
                      <a:pt x="3537542" y="1372428"/>
                      <a:pt x="3543217" y="1374319"/>
                      <a:pt x="3545108" y="1376211"/>
                    </a:cubicBezTo>
                    <a:cubicBezTo>
                      <a:pt x="3546055" y="1378103"/>
                      <a:pt x="3542271" y="1379049"/>
                      <a:pt x="3537542" y="1379049"/>
                    </a:cubicBezTo>
                    <a:cubicBezTo>
                      <a:pt x="3532813" y="1379049"/>
                      <a:pt x="3528083" y="1379049"/>
                      <a:pt x="3523354" y="1379049"/>
                    </a:cubicBezTo>
                    <a:cubicBezTo>
                      <a:pt x="3552675" y="1382832"/>
                      <a:pt x="3574430" y="1392290"/>
                      <a:pt x="3573484" y="1399857"/>
                    </a:cubicBezTo>
                    <a:cubicBezTo>
                      <a:pt x="3570647" y="1407424"/>
                      <a:pt x="3545108" y="1411207"/>
                      <a:pt x="3514841" y="1407424"/>
                    </a:cubicBezTo>
                    <a:cubicBezTo>
                      <a:pt x="3474169" y="1403641"/>
                      <a:pt x="3432553" y="1398911"/>
                      <a:pt x="3391881" y="1395128"/>
                    </a:cubicBezTo>
                    <a:cubicBezTo>
                      <a:pt x="3371073" y="1393236"/>
                      <a:pt x="3351209" y="1390399"/>
                      <a:pt x="3330401" y="1388507"/>
                    </a:cubicBezTo>
                    <a:lnTo>
                      <a:pt x="3268920" y="1379994"/>
                    </a:lnTo>
                    <a:lnTo>
                      <a:pt x="3242436" y="1378103"/>
                    </a:lnTo>
                    <a:cubicBezTo>
                      <a:pt x="3232978" y="1378103"/>
                      <a:pt x="3224466" y="1378103"/>
                      <a:pt x="3215008" y="1378103"/>
                    </a:cubicBezTo>
                    <a:cubicBezTo>
                      <a:pt x="3278379" y="1388507"/>
                      <a:pt x="3340805" y="1399857"/>
                      <a:pt x="3404177" y="1408370"/>
                    </a:cubicBezTo>
                    <a:cubicBezTo>
                      <a:pt x="3467549" y="1417828"/>
                      <a:pt x="3530920" y="1427287"/>
                      <a:pt x="3593347" y="1435800"/>
                    </a:cubicBezTo>
                    <a:cubicBezTo>
                      <a:pt x="3603751" y="1436745"/>
                      <a:pt x="3613210" y="1439583"/>
                      <a:pt x="3613210" y="1442420"/>
                    </a:cubicBezTo>
                    <a:cubicBezTo>
                      <a:pt x="3613210" y="1445258"/>
                      <a:pt x="3603751" y="1447150"/>
                      <a:pt x="3593347" y="1446204"/>
                    </a:cubicBezTo>
                    <a:cubicBezTo>
                      <a:pt x="3537542" y="1443366"/>
                      <a:pt x="3480791" y="1438637"/>
                      <a:pt x="3424986" y="1434854"/>
                    </a:cubicBezTo>
                    <a:cubicBezTo>
                      <a:pt x="3396610" y="1432962"/>
                      <a:pt x="3368235" y="1430124"/>
                      <a:pt x="3339859" y="1428233"/>
                    </a:cubicBezTo>
                    <a:cubicBezTo>
                      <a:pt x="3311484" y="1425395"/>
                      <a:pt x="3283108" y="1422558"/>
                      <a:pt x="3254733" y="1419720"/>
                    </a:cubicBezTo>
                    <a:cubicBezTo>
                      <a:pt x="3197982" y="1414045"/>
                      <a:pt x="3141231" y="1407424"/>
                      <a:pt x="3085425" y="1400803"/>
                    </a:cubicBezTo>
                    <a:cubicBezTo>
                      <a:pt x="3028674" y="1393236"/>
                      <a:pt x="2971923" y="1384724"/>
                      <a:pt x="2916118" y="1377157"/>
                    </a:cubicBezTo>
                    <a:cubicBezTo>
                      <a:pt x="2878284" y="1377157"/>
                      <a:pt x="2839505" y="1376211"/>
                      <a:pt x="2801671" y="1375265"/>
                    </a:cubicBezTo>
                    <a:cubicBezTo>
                      <a:pt x="2762891" y="1374319"/>
                      <a:pt x="2725057" y="1373373"/>
                      <a:pt x="2685332" y="1372428"/>
                    </a:cubicBezTo>
                    <a:cubicBezTo>
                      <a:pt x="2694790" y="1374319"/>
                      <a:pt x="2704249" y="1376211"/>
                      <a:pt x="2713707" y="1378103"/>
                    </a:cubicBezTo>
                    <a:cubicBezTo>
                      <a:pt x="2958681" y="1426341"/>
                      <a:pt x="3174336" y="1423503"/>
                      <a:pt x="3413636" y="1445258"/>
                    </a:cubicBezTo>
                    <a:cubicBezTo>
                      <a:pt x="3419311" y="1445258"/>
                      <a:pt x="3424040" y="1447150"/>
                      <a:pt x="3424986" y="1449041"/>
                    </a:cubicBezTo>
                    <a:cubicBezTo>
                      <a:pt x="3425931" y="1450933"/>
                      <a:pt x="3421202" y="1451879"/>
                      <a:pt x="3415527" y="1450933"/>
                    </a:cubicBezTo>
                    <a:cubicBezTo>
                      <a:pt x="3386206" y="1449041"/>
                      <a:pt x="3357831" y="1447150"/>
                      <a:pt x="3329455" y="1445258"/>
                    </a:cubicBezTo>
                    <a:cubicBezTo>
                      <a:pt x="3301080" y="1443366"/>
                      <a:pt x="3272704" y="1441475"/>
                      <a:pt x="3245274" y="1439583"/>
                    </a:cubicBezTo>
                    <a:cubicBezTo>
                      <a:pt x="3189469" y="1435800"/>
                      <a:pt x="3132718" y="1433908"/>
                      <a:pt x="3074076" y="1429178"/>
                    </a:cubicBezTo>
                    <a:cubicBezTo>
                      <a:pt x="2977598" y="1420666"/>
                      <a:pt x="2884906" y="1412153"/>
                      <a:pt x="2795050" y="1404586"/>
                    </a:cubicBezTo>
                    <a:cubicBezTo>
                      <a:pt x="2817751" y="1408370"/>
                      <a:pt x="2840450" y="1412153"/>
                      <a:pt x="2863151" y="1415937"/>
                    </a:cubicBezTo>
                    <a:cubicBezTo>
                      <a:pt x="2885851" y="1418774"/>
                      <a:pt x="2908552" y="1421612"/>
                      <a:pt x="2931253" y="1424449"/>
                    </a:cubicBezTo>
                    <a:cubicBezTo>
                      <a:pt x="2976653" y="1430124"/>
                      <a:pt x="3021108" y="1434854"/>
                      <a:pt x="3065563" y="1439583"/>
                    </a:cubicBezTo>
                    <a:cubicBezTo>
                      <a:pt x="3110017" y="1444312"/>
                      <a:pt x="3155419" y="1447150"/>
                      <a:pt x="3199873" y="1451879"/>
                    </a:cubicBezTo>
                    <a:cubicBezTo>
                      <a:pt x="3244329" y="1455662"/>
                      <a:pt x="3289729" y="1460392"/>
                      <a:pt x="3335130" y="1464175"/>
                    </a:cubicBezTo>
                    <a:cubicBezTo>
                      <a:pt x="3342697" y="1464175"/>
                      <a:pt x="3351209" y="1466067"/>
                      <a:pt x="3355938" y="1467958"/>
                    </a:cubicBezTo>
                    <a:cubicBezTo>
                      <a:pt x="3356885" y="1467012"/>
                      <a:pt x="3357831" y="1467012"/>
                      <a:pt x="3360667" y="1466067"/>
                    </a:cubicBezTo>
                    <a:cubicBezTo>
                      <a:pt x="3383368" y="1465121"/>
                      <a:pt x="3408907" y="1465121"/>
                      <a:pt x="3434444" y="1465121"/>
                    </a:cubicBezTo>
                    <a:cubicBezTo>
                      <a:pt x="3439173" y="1465121"/>
                      <a:pt x="3445794" y="1466067"/>
                      <a:pt x="3447686" y="1467958"/>
                    </a:cubicBezTo>
                    <a:cubicBezTo>
                      <a:pt x="3451470" y="1473634"/>
                      <a:pt x="3448632" y="1474579"/>
                      <a:pt x="3442957" y="1474579"/>
                    </a:cubicBezTo>
                    <a:close/>
                    <a:moveTo>
                      <a:pt x="492852" y="374556"/>
                    </a:moveTo>
                    <a:cubicBezTo>
                      <a:pt x="491906" y="372665"/>
                      <a:pt x="490960" y="371719"/>
                      <a:pt x="490015" y="370773"/>
                    </a:cubicBezTo>
                    <a:cubicBezTo>
                      <a:pt x="493798" y="373611"/>
                      <a:pt x="497581" y="377394"/>
                      <a:pt x="502311" y="381177"/>
                    </a:cubicBezTo>
                    <a:cubicBezTo>
                      <a:pt x="502311" y="381177"/>
                      <a:pt x="502311" y="381177"/>
                      <a:pt x="515553" y="401986"/>
                    </a:cubicBezTo>
                    <a:cubicBezTo>
                      <a:pt x="514607" y="402932"/>
                      <a:pt x="503256" y="388744"/>
                      <a:pt x="492852" y="374556"/>
                    </a:cubicBezTo>
                    <a:close/>
                    <a:moveTo>
                      <a:pt x="237473" y="263892"/>
                    </a:moveTo>
                    <a:cubicBezTo>
                      <a:pt x="237473" y="263892"/>
                      <a:pt x="237473" y="263892"/>
                      <a:pt x="237473" y="263892"/>
                    </a:cubicBezTo>
                    <a:cubicBezTo>
                      <a:pt x="233689" y="256325"/>
                      <a:pt x="230852" y="251596"/>
                      <a:pt x="230852" y="251596"/>
                    </a:cubicBezTo>
                    <a:cubicBezTo>
                      <a:pt x="233689" y="256325"/>
                      <a:pt x="235581" y="260109"/>
                      <a:pt x="237473" y="263892"/>
                    </a:cubicBezTo>
                    <a:close/>
                    <a:moveTo>
                      <a:pt x="1866225" y="911799"/>
                    </a:moveTo>
                    <a:cubicBezTo>
                      <a:pt x="1821771" y="897611"/>
                      <a:pt x="1777316" y="883423"/>
                      <a:pt x="1733806" y="866398"/>
                    </a:cubicBezTo>
                    <a:cubicBezTo>
                      <a:pt x="1690297" y="849373"/>
                      <a:pt x="1646789" y="833293"/>
                      <a:pt x="1604225" y="813431"/>
                    </a:cubicBezTo>
                    <a:cubicBezTo>
                      <a:pt x="1625980" y="820997"/>
                      <a:pt x="1647734" y="827618"/>
                      <a:pt x="1668544" y="834239"/>
                    </a:cubicBezTo>
                    <a:cubicBezTo>
                      <a:pt x="1701648" y="847481"/>
                      <a:pt x="1733806" y="860723"/>
                      <a:pt x="1766911" y="873965"/>
                    </a:cubicBezTo>
                    <a:cubicBezTo>
                      <a:pt x="1800016" y="887207"/>
                      <a:pt x="1833120" y="898557"/>
                      <a:pt x="1866225" y="911799"/>
                    </a:cubicBezTo>
                    <a:close/>
                    <a:moveTo>
                      <a:pt x="360433" y="241192"/>
                    </a:moveTo>
                    <a:cubicBezTo>
                      <a:pt x="377458" y="260109"/>
                      <a:pt x="389754" y="276188"/>
                      <a:pt x="401105" y="292267"/>
                    </a:cubicBezTo>
                    <a:cubicBezTo>
                      <a:pt x="415292" y="299834"/>
                      <a:pt x="430426" y="308347"/>
                      <a:pt x="444614" y="317805"/>
                    </a:cubicBezTo>
                    <a:cubicBezTo>
                      <a:pt x="483394" y="342397"/>
                      <a:pt x="521228" y="366990"/>
                      <a:pt x="559062" y="390636"/>
                    </a:cubicBezTo>
                    <a:cubicBezTo>
                      <a:pt x="556224" y="384015"/>
                      <a:pt x="564736" y="389690"/>
                      <a:pt x="570412" y="392528"/>
                    </a:cubicBezTo>
                    <a:cubicBezTo>
                      <a:pt x="575141" y="395365"/>
                      <a:pt x="580816" y="397257"/>
                      <a:pt x="585545" y="400094"/>
                    </a:cubicBezTo>
                    <a:cubicBezTo>
                      <a:pt x="565683" y="386852"/>
                      <a:pt x="545819" y="373611"/>
                      <a:pt x="525957" y="360369"/>
                    </a:cubicBezTo>
                    <a:cubicBezTo>
                      <a:pt x="506094" y="347127"/>
                      <a:pt x="487177" y="332939"/>
                      <a:pt x="467314" y="318751"/>
                    </a:cubicBezTo>
                    <a:cubicBezTo>
                      <a:pt x="449343" y="306455"/>
                      <a:pt x="431372" y="293213"/>
                      <a:pt x="413400" y="279971"/>
                    </a:cubicBezTo>
                    <a:cubicBezTo>
                      <a:pt x="394484" y="267675"/>
                      <a:pt x="376513" y="254433"/>
                      <a:pt x="360433" y="241192"/>
                    </a:cubicBezTo>
                    <a:close/>
                    <a:moveTo>
                      <a:pt x="87082" y="65264"/>
                    </a:moveTo>
                    <a:cubicBezTo>
                      <a:pt x="86137" y="64318"/>
                      <a:pt x="86137" y="63372"/>
                      <a:pt x="85191" y="61480"/>
                    </a:cubicBezTo>
                    <a:cubicBezTo>
                      <a:pt x="85191" y="61480"/>
                      <a:pt x="85191" y="61480"/>
                      <a:pt x="95595" y="62426"/>
                    </a:cubicBezTo>
                    <a:cubicBezTo>
                      <a:pt x="95595" y="62426"/>
                      <a:pt x="91812" y="63372"/>
                      <a:pt x="87082" y="65264"/>
                    </a:cubicBezTo>
                    <a:close/>
                    <a:moveTo>
                      <a:pt x="70057" y="65264"/>
                    </a:moveTo>
                    <a:cubicBezTo>
                      <a:pt x="71949" y="67155"/>
                      <a:pt x="72895" y="68101"/>
                      <a:pt x="74786" y="69993"/>
                    </a:cubicBezTo>
                    <a:cubicBezTo>
                      <a:pt x="71003" y="69993"/>
                      <a:pt x="70057" y="68101"/>
                      <a:pt x="70057" y="65264"/>
                    </a:cubicBezTo>
                    <a:close/>
                    <a:moveTo>
                      <a:pt x="112620" y="108773"/>
                    </a:moveTo>
                    <a:cubicBezTo>
                      <a:pt x="110729" y="104989"/>
                      <a:pt x="109783" y="103098"/>
                      <a:pt x="107891" y="101206"/>
                    </a:cubicBezTo>
                    <a:cubicBezTo>
                      <a:pt x="112620" y="108773"/>
                      <a:pt x="112620" y="108773"/>
                      <a:pt x="112620" y="108773"/>
                    </a:cubicBezTo>
                    <a:close/>
                    <a:moveTo>
                      <a:pt x="39790" y="279971"/>
                    </a:moveTo>
                    <a:lnTo>
                      <a:pt x="78570" y="270513"/>
                    </a:lnTo>
                    <a:lnTo>
                      <a:pt x="38844" y="278080"/>
                    </a:lnTo>
                    <a:lnTo>
                      <a:pt x="39790" y="2799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4_1">
    <p:bg>
      <p:bgPr>
        <a:solidFill>
          <a:schemeClr val="lt2"/>
        </a:solid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" name="Google Shape;904;p37"/>
          <p:cNvGrpSpPr/>
          <p:nvPr/>
        </p:nvGrpSpPr>
        <p:grpSpPr>
          <a:xfrm>
            <a:off x="3" y="-12"/>
            <a:ext cx="9726684" cy="5665330"/>
            <a:chOff x="3" y="-12"/>
            <a:chExt cx="9726684" cy="5665330"/>
          </a:xfrm>
        </p:grpSpPr>
        <p:grpSp>
          <p:nvGrpSpPr>
            <p:cNvPr id="905" name="Google Shape;905;p37"/>
            <p:cNvGrpSpPr/>
            <p:nvPr/>
          </p:nvGrpSpPr>
          <p:grpSpPr>
            <a:xfrm>
              <a:off x="6073839" y="4601700"/>
              <a:ext cx="1493519" cy="571500"/>
              <a:chOff x="4406264" y="2676525"/>
              <a:chExt cx="1493519" cy="571500"/>
            </a:xfrm>
          </p:grpSpPr>
          <p:sp>
            <p:nvSpPr>
              <p:cNvPr id="906" name="Google Shape;906;p37"/>
              <p:cNvSpPr/>
              <p:nvPr/>
            </p:nvSpPr>
            <p:spPr>
              <a:xfrm>
                <a:off x="4406264" y="2676525"/>
                <a:ext cx="287654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4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7" name="Google Shape;907;p37"/>
              <p:cNvSpPr/>
              <p:nvPr/>
            </p:nvSpPr>
            <p:spPr>
              <a:xfrm>
                <a:off x="4707255" y="2676525"/>
                <a:ext cx="287655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5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8" name="Google Shape;908;p37"/>
              <p:cNvSpPr/>
              <p:nvPr/>
            </p:nvSpPr>
            <p:spPr>
              <a:xfrm>
                <a:off x="5009197" y="2676525"/>
                <a:ext cx="287654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4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9" name="Google Shape;909;p37"/>
              <p:cNvSpPr/>
              <p:nvPr/>
            </p:nvSpPr>
            <p:spPr>
              <a:xfrm>
                <a:off x="5311139" y="2676525"/>
                <a:ext cx="287655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5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0" name="Google Shape;910;p37"/>
              <p:cNvSpPr/>
              <p:nvPr/>
            </p:nvSpPr>
            <p:spPr>
              <a:xfrm>
                <a:off x="5612129" y="2676525"/>
                <a:ext cx="287654" cy="571500"/>
              </a:xfrm>
              <a:custGeom>
                <a:avLst/>
                <a:gdLst/>
                <a:ahLst/>
                <a:cxnLst/>
                <a:rect l="l" t="t" r="r" b="b"/>
                <a:pathLst>
                  <a:path w="287654" h="571500" extrusionOk="0">
                    <a:moveTo>
                      <a:pt x="135255" y="0"/>
                    </a:moveTo>
                    <a:lnTo>
                      <a:pt x="0" y="0"/>
                    </a:lnTo>
                    <a:lnTo>
                      <a:pt x="152400" y="285750"/>
                    </a:lnTo>
                    <a:lnTo>
                      <a:pt x="0" y="571500"/>
                    </a:lnTo>
                    <a:lnTo>
                      <a:pt x="135255" y="571500"/>
                    </a:lnTo>
                    <a:lnTo>
                      <a:pt x="287655" y="28575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11" name="Google Shape;911;p37"/>
            <p:cNvGrpSpPr/>
            <p:nvPr/>
          </p:nvGrpSpPr>
          <p:grpSpPr>
            <a:xfrm>
              <a:off x="3" y="-12"/>
              <a:ext cx="2518381" cy="419943"/>
              <a:chOff x="2426750" y="320300"/>
              <a:chExt cx="2656800" cy="443025"/>
            </a:xfrm>
          </p:grpSpPr>
          <p:sp>
            <p:nvSpPr>
              <p:cNvPr id="912" name="Google Shape;912;p37"/>
              <p:cNvSpPr/>
              <p:nvPr/>
            </p:nvSpPr>
            <p:spPr>
              <a:xfrm>
                <a:off x="2426750" y="320525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37"/>
              <p:cNvSpPr/>
              <p:nvPr/>
            </p:nvSpPr>
            <p:spPr>
              <a:xfrm>
                <a:off x="2648150" y="541925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37"/>
              <p:cNvSpPr/>
              <p:nvPr/>
            </p:nvSpPr>
            <p:spPr>
              <a:xfrm>
                <a:off x="2869550" y="3204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37"/>
              <p:cNvSpPr/>
              <p:nvPr/>
            </p:nvSpPr>
            <p:spPr>
              <a:xfrm>
                <a:off x="3090950" y="5418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37"/>
              <p:cNvSpPr/>
              <p:nvPr/>
            </p:nvSpPr>
            <p:spPr>
              <a:xfrm>
                <a:off x="3312350" y="32033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37"/>
              <p:cNvSpPr/>
              <p:nvPr/>
            </p:nvSpPr>
            <p:spPr>
              <a:xfrm>
                <a:off x="3533750" y="54173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3755150" y="32048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976550" y="54188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4197950" y="320363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419350" y="541763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640750" y="3203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862150" y="5417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4" name="Google Shape;924;p37"/>
            <p:cNvGrpSpPr/>
            <p:nvPr/>
          </p:nvGrpSpPr>
          <p:grpSpPr>
            <a:xfrm>
              <a:off x="7947400" y="3886031"/>
              <a:ext cx="1779287" cy="1779287"/>
              <a:chOff x="0" y="1707554"/>
              <a:chExt cx="3442893" cy="3442892"/>
            </a:xfrm>
          </p:grpSpPr>
          <p:sp>
            <p:nvSpPr>
              <p:cNvPr id="925" name="Google Shape;925;p37"/>
              <p:cNvSpPr/>
              <p:nvPr/>
            </p:nvSpPr>
            <p:spPr>
              <a:xfrm>
                <a:off x="0" y="1707554"/>
                <a:ext cx="3442893" cy="3442892"/>
              </a:xfrm>
              <a:custGeom>
                <a:avLst/>
                <a:gdLst/>
                <a:ahLst/>
                <a:cxnLst/>
                <a:rect l="l" t="t" r="r" b="b"/>
                <a:pathLst>
                  <a:path w="3442893" h="3442892" extrusionOk="0">
                    <a:moveTo>
                      <a:pt x="1721446" y="0"/>
                    </a:moveTo>
                    <a:cubicBezTo>
                      <a:pt x="770867" y="0"/>
                      <a:pt x="0" y="770867"/>
                      <a:pt x="0" y="1721446"/>
                    </a:cubicBezTo>
                    <a:cubicBezTo>
                      <a:pt x="0" y="2672025"/>
                      <a:pt x="770867" y="3442892"/>
                      <a:pt x="1721446" y="3442892"/>
                    </a:cubicBezTo>
                    <a:cubicBezTo>
                      <a:pt x="2672025" y="3442892"/>
                      <a:pt x="3442892" y="2672025"/>
                      <a:pt x="3442892" y="1721446"/>
                    </a:cubicBezTo>
                    <a:cubicBezTo>
                      <a:pt x="3443838" y="770867"/>
                      <a:pt x="2672971" y="0"/>
                      <a:pt x="1721446" y="0"/>
                    </a:cubicBezTo>
                    <a:close/>
                    <a:moveTo>
                      <a:pt x="99314" y="1903995"/>
                    </a:moveTo>
                    <a:cubicBezTo>
                      <a:pt x="73776" y="1723338"/>
                      <a:pt x="83235" y="1538897"/>
                      <a:pt x="115394" y="1358240"/>
                    </a:cubicBezTo>
                    <a:cubicBezTo>
                      <a:pt x="185387" y="995980"/>
                      <a:pt x="396311" y="666824"/>
                      <a:pt x="679120" y="430362"/>
                    </a:cubicBezTo>
                    <a:cubicBezTo>
                      <a:pt x="968550" y="200520"/>
                      <a:pt x="1337431" y="70939"/>
                      <a:pt x="1705367" y="74722"/>
                    </a:cubicBezTo>
                    <a:cubicBezTo>
                      <a:pt x="1888861" y="76614"/>
                      <a:pt x="2071410" y="110664"/>
                      <a:pt x="2242609" y="174036"/>
                    </a:cubicBezTo>
                    <a:cubicBezTo>
                      <a:pt x="2411916" y="240246"/>
                      <a:pt x="2570819" y="331993"/>
                      <a:pt x="2705130" y="451170"/>
                    </a:cubicBezTo>
                    <a:cubicBezTo>
                      <a:pt x="2409079" y="248758"/>
                      <a:pt x="2055331" y="142823"/>
                      <a:pt x="1706312" y="157011"/>
                    </a:cubicBezTo>
                    <a:cubicBezTo>
                      <a:pt x="1358240" y="171199"/>
                      <a:pt x="1014897" y="292267"/>
                      <a:pt x="747221" y="514542"/>
                    </a:cubicBezTo>
                    <a:cubicBezTo>
                      <a:pt x="476708" y="731142"/>
                      <a:pt x="279026" y="1037597"/>
                      <a:pt x="196737" y="1376211"/>
                    </a:cubicBezTo>
                    <a:cubicBezTo>
                      <a:pt x="113502" y="1714825"/>
                      <a:pt x="135256" y="2082761"/>
                      <a:pt x="272405" y="2414754"/>
                    </a:cubicBezTo>
                    <a:cubicBezTo>
                      <a:pt x="184441" y="2258689"/>
                      <a:pt x="128636" y="2083706"/>
                      <a:pt x="99314" y="1903995"/>
                    </a:cubicBezTo>
                    <a:close/>
                    <a:moveTo>
                      <a:pt x="2501772" y="2794039"/>
                    </a:moveTo>
                    <a:cubicBezTo>
                      <a:pt x="2238826" y="2984155"/>
                      <a:pt x="1904941" y="3073065"/>
                      <a:pt x="1584298" y="3034285"/>
                    </a:cubicBezTo>
                    <a:cubicBezTo>
                      <a:pt x="1263655" y="2996451"/>
                      <a:pt x="961929" y="2834711"/>
                      <a:pt x="753842" y="2594465"/>
                    </a:cubicBezTo>
                    <a:cubicBezTo>
                      <a:pt x="545755" y="2353274"/>
                      <a:pt x="432253" y="2035468"/>
                      <a:pt x="443603" y="1722392"/>
                    </a:cubicBezTo>
                    <a:cubicBezTo>
                      <a:pt x="455899" y="2034522"/>
                      <a:pt x="579806" y="2338140"/>
                      <a:pt x="792622" y="2559469"/>
                    </a:cubicBezTo>
                    <a:cubicBezTo>
                      <a:pt x="1000709" y="2783635"/>
                      <a:pt x="1291085" y="2926458"/>
                      <a:pt x="1592811" y="2952942"/>
                    </a:cubicBezTo>
                    <a:cubicBezTo>
                      <a:pt x="1894537" y="2976588"/>
                      <a:pt x="2201938" y="2896191"/>
                      <a:pt x="2444075" y="2716480"/>
                    </a:cubicBezTo>
                    <a:cubicBezTo>
                      <a:pt x="2686213" y="2539606"/>
                      <a:pt x="2860249" y="2270985"/>
                      <a:pt x="2919838" y="1977771"/>
                    </a:cubicBezTo>
                    <a:cubicBezTo>
                      <a:pt x="2982263" y="1685504"/>
                      <a:pt x="2935917" y="1369590"/>
                      <a:pt x="2785527" y="1109481"/>
                    </a:cubicBezTo>
                    <a:cubicBezTo>
                      <a:pt x="2637974" y="847481"/>
                      <a:pt x="2390162" y="645069"/>
                      <a:pt x="2103569" y="547647"/>
                    </a:cubicBezTo>
                    <a:cubicBezTo>
                      <a:pt x="1817923" y="451170"/>
                      <a:pt x="1493496" y="458737"/>
                      <a:pt x="1212579" y="580752"/>
                    </a:cubicBezTo>
                    <a:cubicBezTo>
                      <a:pt x="927878" y="696145"/>
                      <a:pt x="692362" y="924095"/>
                      <a:pt x="554268" y="1204066"/>
                    </a:cubicBezTo>
                    <a:cubicBezTo>
                      <a:pt x="670607" y="913691"/>
                      <a:pt x="903286" y="668716"/>
                      <a:pt x="1190825" y="532513"/>
                    </a:cubicBezTo>
                    <a:cubicBezTo>
                      <a:pt x="1479309" y="395365"/>
                      <a:pt x="1820760" y="375502"/>
                      <a:pt x="2129107" y="468195"/>
                    </a:cubicBezTo>
                    <a:cubicBezTo>
                      <a:pt x="2440292" y="558997"/>
                      <a:pt x="2707021" y="780326"/>
                      <a:pt x="2870653" y="1059351"/>
                    </a:cubicBezTo>
                    <a:cubicBezTo>
                      <a:pt x="3035231" y="1339323"/>
                      <a:pt x="3090091" y="1680775"/>
                      <a:pt x="3025773" y="1999526"/>
                    </a:cubicBezTo>
                    <a:cubicBezTo>
                      <a:pt x="2956726" y="2317331"/>
                      <a:pt x="2764718" y="2605815"/>
                      <a:pt x="2501772" y="2794039"/>
                    </a:cubicBezTo>
                    <a:close/>
                    <a:moveTo>
                      <a:pt x="1721446" y="2155591"/>
                    </a:moveTo>
                    <a:cubicBezTo>
                      <a:pt x="1482146" y="2155591"/>
                      <a:pt x="1287301" y="1960746"/>
                      <a:pt x="1287301" y="1721446"/>
                    </a:cubicBezTo>
                    <a:cubicBezTo>
                      <a:pt x="1287301" y="1482146"/>
                      <a:pt x="1482146" y="1287301"/>
                      <a:pt x="1721446" y="1287301"/>
                    </a:cubicBezTo>
                    <a:cubicBezTo>
                      <a:pt x="1960746" y="1287301"/>
                      <a:pt x="2155591" y="1482146"/>
                      <a:pt x="2155591" y="1721446"/>
                    </a:cubicBezTo>
                    <a:cubicBezTo>
                      <a:pt x="2155591" y="1960746"/>
                      <a:pt x="1960746" y="2155591"/>
                      <a:pt x="1721446" y="2155591"/>
                    </a:cubicBezTo>
                    <a:close/>
                    <a:moveTo>
                      <a:pt x="1928587" y="2399620"/>
                    </a:moveTo>
                    <a:cubicBezTo>
                      <a:pt x="1892645" y="2343815"/>
                      <a:pt x="1856703" y="2288010"/>
                      <a:pt x="1819814" y="2232205"/>
                    </a:cubicBezTo>
                    <a:cubicBezTo>
                      <a:pt x="1853865" y="2225584"/>
                      <a:pt x="1886024" y="2216125"/>
                      <a:pt x="1917237" y="2202883"/>
                    </a:cubicBezTo>
                    <a:cubicBezTo>
                      <a:pt x="1921020" y="2269093"/>
                      <a:pt x="1924804" y="2334357"/>
                      <a:pt x="1928587" y="2399620"/>
                    </a:cubicBezTo>
                    <a:close/>
                    <a:moveTo>
                      <a:pt x="1759280" y="2238826"/>
                    </a:moveTo>
                    <a:cubicBezTo>
                      <a:pt x="1744146" y="2289902"/>
                      <a:pt x="1729013" y="2340978"/>
                      <a:pt x="1713879" y="2392053"/>
                    </a:cubicBezTo>
                    <a:cubicBezTo>
                      <a:pt x="1702529" y="2340978"/>
                      <a:pt x="1692125" y="2288956"/>
                      <a:pt x="1680775" y="2237880"/>
                    </a:cubicBezTo>
                    <a:cubicBezTo>
                      <a:pt x="1694962" y="2238826"/>
                      <a:pt x="1708204" y="2241663"/>
                      <a:pt x="1722392" y="2241663"/>
                    </a:cubicBezTo>
                    <a:cubicBezTo>
                      <a:pt x="1734688" y="2242609"/>
                      <a:pt x="1746984" y="2239772"/>
                      <a:pt x="1759280" y="2238826"/>
                    </a:cubicBezTo>
                    <a:close/>
                    <a:moveTo>
                      <a:pt x="1623078" y="2233151"/>
                    </a:moveTo>
                    <a:cubicBezTo>
                      <a:pt x="1580515" y="2287064"/>
                      <a:pt x="1538897" y="2341923"/>
                      <a:pt x="1497280" y="2396783"/>
                    </a:cubicBezTo>
                    <a:lnTo>
                      <a:pt x="1516197" y="2200046"/>
                    </a:lnTo>
                    <a:cubicBezTo>
                      <a:pt x="1549302" y="2214234"/>
                      <a:pt x="1585244" y="2225584"/>
                      <a:pt x="1623078" y="2233151"/>
                    </a:cubicBezTo>
                    <a:close/>
                    <a:moveTo>
                      <a:pt x="1457554" y="2168833"/>
                    </a:moveTo>
                    <a:lnTo>
                      <a:pt x="1267438" y="2312602"/>
                    </a:lnTo>
                    <a:cubicBezTo>
                      <a:pt x="1299597" y="2240717"/>
                      <a:pt x="1331756" y="2169779"/>
                      <a:pt x="1363915" y="2097894"/>
                    </a:cubicBezTo>
                    <a:cubicBezTo>
                      <a:pt x="1392290" y="2125324"/>
                      <a:pt x="1423504" y="2148024"/>
                      <a:pt x="1457554" y="2168833"/>
                    </a:cubicBezTo>
                    <a:close/>
                    <a:moveTo>
                      <a:pt x="1326081" y="2056277"/>
                    </a:moveTo>
                    <a:cubicBezTo>
                      <a:pt x="1266492" y="2075194"/>
                      <a:pt x="1206904" y="2094111"/>
                      <a:pt x="1148261" y="2113028"/>
                    </a:cubicBezTo>
                    <a:cubicBezTo>
                      <a:pt x="1189879" y="2068573"/>
                      <a:pt x="1230550" y="2023172"/>
                      <a:pt x="1271222" y="1977771"/>
                    </a:cubicBezTo>
                    <a:cubicBezTo>
                      <a:pt x="1287301" y="2006147"/>
                      <a:pt x="1305272" y="2032630"/>
                      <a:pt x="1326081" y="2056277"/>
                    </a:cubicBezTo>
                    <a:close/>
                    <a:moveTo>
                      <a:pt x="1178529" y="1297705"/>
                    </a:moveTo>
                    <a:cubicBezTo>
                      <a:pt x="1231496" y="1323243"/>
                      <a:pt x="1284464" y="1349727"/>
                      <a:pt x="1336485" y="1375265"/>
                    </a:cubicBezTo>
                    <a:cubicBezTo>
                      <a:pt x="1316623" y="1397966"/>
                      <a:pt x="1297706" y="1421612"/>
                      <a:pt x="1281626" y="1447150"/>
                    </a:cubicBezTo>
                    <a:cubicBezTo>
                      <a:pt x="1247575" y="1397020"/>
                      <a:pt x="1212579" y="1346890"/>
                      <a:pt x="1178529" y="1297705"/>
                    </a:cubicBezTo>
                    <a:close/>
                    <a:moveTo>
                      <a:pt x="1380940" y="1331756"/>
                    </a:moveTo>
                    <a:cubicBezTo>
                      <a:pt x="1360132" y="1259872"/>
                      <a:pt x="1339323" y="1187987"/>
                      <a:pt x="1318514" y="1116102"/>
                    </a:cubicBezTo>
                    <a:cubicBezTo>
                      <a:pt x="1369590" y="1167178"/>
                      <a:pt x="1421612" y="1217308"/>
                      <a:pt x="1473634" y="1267438"/>
                    </a:cubicBezTo>
                    <a:cubicBezTo>
                      <a:pt x="1439583" y="1285409"/>
                      <a:pt x="1408370" y="1307164"/>
                      <a:pt x="1380940" y="1331756"/>
                    </a:cubicBezTo>
                    <a:close/>
                    <a:moveTo>
                      <a:pt x="1529439" y="1239063"/>
                    </a:moveTo>
                    <a:cubicBezTo>
                      <a:pt x="1530385" y="1181366"/>
                      <a:pt x="1531330" y="1124615"/>
                      <a:pt x="1531330" y="1066918"/>
                    </a:cubicBezTo>
                    <a:cubicBezTo>
                      <a:pt x="1558760" y="1115157"/>
                      <a:pt x="1585244" y="1164341"/>
                      <a:pt x="1612673" y="1212579"/>
                    </a:cubicBezTo>
                    <a:cubicBezTo>
                      <a:pt x="1584298" y="1219200"/>
                      <a:pt x="1556868" y="1227713"/>
                      <a:pt x="1529439" y="1239063"/>
                    </a:cubicBezTo>
                    <a:close/>
                    <a:moveTo>
                      <a:pt x="1670370" y="1205958"/>
                    </a:moveTo>
                    <a:cubicBezTo>
                      <a:pt x="1694017" y="1133128"/>
                      <a:pt x="1717663" y="1061243"/>
                      <a:pt x="1741309" y="988413"/>
                    </a:cubicBezTo>
                    <a:cubicBezTo>
                      <a:pt x="1753605" y="1061243"/>
                      <a:pt x="1765901" y="1134074"/>
                      <a:pt x="1778197" y="1205958"/>
                    </a:cubicBezTo>
                    <a:cubicBezTo>
                      <a:pt x="1759280" y="1204066"/>
                      <a:pt x="1741309" y="1200283"/>
                      <a:pt x="1722392" y="1200283"/>
                    </a:cubicBezTo>
                    <a:cubicBezTo>
                      <a:pt x="1704421" y="1201229"/>
                      <a:pt x="1687396" y="1204066"/>
                      <a:pt x="1670370" y="1205958"/>
                    </a:cubicBezTo>
                    <a:close/>
                    <a:moveTo>
                      <a:pt x="1838731" y="1215417"/>
                    </a:moveTo>
                    <a:cubicBezTo>
                      <a:pt x="1879403" y="1160557"/>
                      <a:pt x="1920075" y="1106644"/>
                      <a:pt x="1960746" y="1051785"/>
                    </a:cubicBezTo>
                    <a:cubicBezTo>
                      <a:pt x="1954125" y="1118940"/>
                      <a:pt x="1948450" y="1185149"/>
                      <a:pt x="1942775" y="1252305"/>
                    </a:cubicBezTo>
                    <a:cubicBezTo>
                      <a:pt x="1909670" y="1236225"/>
                      <a:pt x="1875620" y="1223929"/>
                      <a:pt x="1838731" y="1215417"/>
                    </a:cubicBezTo>
                    <a:close/>
                    <a:moveTo>
                      <a:pt x="2001418" y="1283518"/>
                    </a:moveTo>
                    <a:cubicBezTo>
                      <a:pt x="2051548" y="1245684"/>
                      <a:pt x="2100732" y="1208796"/>
                      <a:pt x="2149916" y="1170962"/>
                    </a:cubicBezTo>
                    <a:cubicBezTo>
                      <a:pt x="2124378" y="1227713"/>
                      <a:pt x="2099786" y="1284464"/>
                      <a:pt x="2074248" y="1341215"/>
                    </a:cubicBezTo>
                    <a:cubicBezTo>
                      <a:pt x="2052493" y="1320406"/>
                      <a:pt x="2027901" y="1300543"/>
                      <a:pt x="2001418" y="1283518"/>
                    </a:cubicBezTo>
                    <a:close/>
                    <a:moveTo>
                      <a:pt x="2113028" y="1381886"/>
                    </a:moveTo>
                    <a:cubicBezTo>
                      <a:pt x="2177346" y="1361077"/>
                      <a:pt x="2241663" y="1340269"/>
                      <a:pt x="2305981" y="1318514"/>
                    </a:cubicBezTo>
                    <a:cubicBezTo>
                      <a:pt x="2261526" y="1368644"/>
                      <a:pt x="2218017" y="1417828"/>
                      <a:pt x="2173562" y="1467958"/>
                    </a:cubicBezTo>
                    <a:cubicBezTo>
                      <a:pt x="2156537" y="1436745"/>
                      <a:pt x="2136674" y="1408370"/>
                      <a:pt x="2113028" y="1381886"/>
                    </a:cubicBezTo>
                    <a:close/>
                    <a:moveTo>
                      <a:pt x="2274768" y="2139512"/>
                    </a:moveTo>
                    <a:cubicBezTo>
                      <a:pt x="2218963" y="2115865"/>
                      <a:pt x="2164104" y="2091273"/>
                      <a:pt x="2108299" y="2067627"/>
                    </a:cubicBezTo>
                    <a:cubicBezTo>
                      <a:pt x="2130053" y="2043035"/>
                      <a:pt x="2148970" y="2017497"/>
                      <a:pt x="2165995" y="1989121"/>
                    </a:cubicBezTo>
                    <a:cubicBezTo>
                      <a:pt x="2202884" y="2039252"/>
                      <a:pt x="2238826" y="2089381"/>
                      <a:pt x="2274768" y="2139512"/>
                    </a:cubicBezTo>
                    <a:close/>
                    <a:moveTo>
                      <a:pt x="2064790" y="2111136"/>
                    </a:moveTo>
                    <a:cubicBezTo>
                      <a:pt x="2087490" y="2179237"/>
                      <a:pt x="2109245" y="2247338"/>
                      <a:pt x="2131945" y="2314494"/>
                    </a:cubicBezTo>
                    <a:cubicBezTo>
                      <a:pt x="2078977" y="2268147"/>
                      <a:pt x="2026010" y="2221800"/>
                      <a:pt x="1973042" y="2175454"/>
                    </a:cubicBezTo>
                    <a:cubicBezTo>
                      <a:pt x="2006147" y="2156537"/>
                      <a:pt x="2036414" y="2135728"/>
                      <a:pt x="2064790" y="2111136"/>
                    </a:cubicBezTo>
                    <a:close/>
                    <a:moveTo>
                      <a:pt x="1946558" y="2189642"/>
                    </a:moveTo>
                    <a:cubicBezTo>
                      <a:pt x="2012768" y="2245447"/>
                      <a:pt x="2078977" y="2302198"/>
                      <a:pt x="2146133" y="2357057"/>
                    </a:cubicBezTo>
                    <a:cubicBezTo>
                      <a:pt x="2180183" y="2456371"/>
                      <a:pt x="2214234" y="2554740"/>
                      <a:pt x="2252068" y="2653108"/>
                    </a:cubicBezTo>
                    <a:cubicBezTo>
                      <a:pt x="2228422" y="2562306"/>
                      <a:pt x="2202884" y="2472451"/>
                      <a:pt x="2176400" y="2382595"/>
                    </a:cubicBezTo>
                    <a:cubicBezTo>
                      <a:pt x="2251122" y="2445021"/>
                      <a:pt x="2327736" y="2505555"/>
                      <a:pt x="2405295" y="2565144"/>
                    </a:cubicBezTo>
                    <a:cubicBezTo>
                      <a:pt x="2323007" y="2631353"/>
                      <a:pt x="2231259" y="2686213"/>
                      <a:pt x="2131945" y="2726884"/>
                    </a:cubicBezTo>
                    <a:cubicBezTo>
                      <a:pt x="2075194" y="2629462"/>
                      <a:pt x="2014659" y="2533931"/>
                      <a:pt x="1954125" y="2438400"/>
                    </a:cubicBezTo>
                    <a:cubicBezTo>
                      <a:pt x="1951288" y="2356111"/>
                      <a:pt x="1948450" y="2272876"/>
                      <a:pt x="1945612" y="2190588"/>
                    </a:cubicBezTo>
                    <a:cubicBezTo>
                      <a:pt x="1945612" y="2190588"/>
                      <a:pt x="1946558" y="2189642"/>
                      <a:pt x="1946558" y="2189642"/>
                    </a:cubicBezTo>
                    <a:close/>
                    <a:moveTo>
                      <a:pt x="2165995" y="2343815"/>
                    </a:moveTo>
                    <a:cubicBezTo>
                      <a:pt x="2140458" y="2259634"/>
                      <a:pt x="2114920" y="2175454"/>
                      <a:pt x="2088436" y="2091273"/>
                    </a:cubicBezTo>
                    <a:cubicBezTo>
                      <a:pt x="2089382" y="2090327"/>
                      <a:pt x="2089382" y="2090327"/>
                      <a:pt x="2090327" y="2089381"/>
                    </a:cubicBezTo>
                    <a:cubicBezTo>
                      <a:pt x="2160320" y="2117757"/>
                      <a:pt x="2231259" y="2147078"/>
                      <a:pt x="2302198" y="2175454"/>
                    </a:cubicBezTo>
                    <a:cubicBezTo>
                      <a:pt x="2371245" y="2270039"/>
                      <a:pt x="2441238" y="2362732"/>
                      <a:pt x="2514068" y="2454479"/>
                    </a:cubicBezTo>
                    <a:cubicBezTo>
                      <a:pt x="2458263" y="2365570"/>
                      <a:pt x="2400566" y="2277606"/>
                      <a:pt x="2341924" y="2191533"/>
                    </a:cubicBezTo>
                    <a:cubicBezTo>
                      <a:pt x="2437454" y="2229367"/>
                      <a:pt x="2532985" y="2266255"/>
                      <a:pt x="2630408" y="2300306"/>
                    </a:cubicBezTo>
                    <a:cubicBezTo>
                      <a:pt x="2527310" y="2250176"/>
                      <a:pt x="2423267" y="2202883"/>
                      <a:pt x="2318277" y="2157483"/>
                    </a:cubicBezTo>
                    <a:cubicBezTo>
                      <a:pt x="2273822" y="2092219"/>
                      <a:pt x="2228422" y="2026955"/>
                      <a:pt x="2183021" y="1961692"/>
                    </a:cubicBezTo>
                    <a:cubicBezTo>
                      <a:pt x="2183021" y="1961692"/>
                      <a:pt x="2183021" y="1960746"/>
                      <a:pt x="2183967" y="1960746"/>
                    </a:cubicBezTo>
                    <a:cubicBezTo>
                      <a:pt x="2270039" y="1969259"/>
                      <a:pt x="2356111" y="1976825"/>
                      <a:pt x="2442184" y="1984392"/>
                    </a:cubicBezTo>
                    <a:cubicBezTo>
                      <a:pt x="2530148" y="2047764"/>
                      <a:pt x="2620003" y="2110190"/>
                      <a:pt x="2710805" y="2170725"/>
                    </a:cubicBezTo>
                    <a:cubicBezTo>
                      <a:pt x="2640812" y="2324898"/>
                      <a:pt x="2536769" y="2459209"/>
                      <a:pt x="2407187" y="2564198"/>
                    </a:cubicBezTo>
                    <a:cubicBezTo>
                      <a:pt x="2326790" y="2489476"/>
                      <a:pt x="2246393" y="2415700"/>
                      <a:pt x="2165995" y="2343815"/>
                    </a:cubicBezTo>
                    <a:close/>
                    <a:moveTo>
                      <a:pt x="2237880" y="1674154"/>
                    </a:moveTo>
                    <a:cubicBezTo>
                      <a:pt x="2299360" y="1694016"/>
                      <a:pt x="2360841" y="1713879"/>
                      <a:pt x="2423267" y="1733742"/>
                    </a:cubicBezTo>
                    <a:cubicBezTo>
                      <a:pt x="2361786" y="1746984"/>
                      <a:pt x="2299360" y="1760226"/>
                      <a:pt x="2237880" y="1773468"/>
                    </a:cubicBezTo>
                    <a:cubicBezTo>
                      <a:pt x="2239772" y="1756442"/>
                      <a:pt x="2242609" y="1740363"/>
                      <a:pt x="2242609" y="1722392"/>
                    </a:cubicBezTo>
                    <a:cubicBezTo>
                      <a:pt x="2242609" y="1705367"/>
                      <a:pt x="2239772" y="1690233"/>
                      <a:pt x="2237880" y="1674154"/>
                    </a:cubicBezTo>
                    <a:close/>
                    <a:moveTo>
                      <a:pt x="2232205" y="1619294"/>
                    </a:moveTo>
                    <a:cubicBezTo>
                      <a:pt x="2225584" y="1584298"/>
                      <a:pt x="2215180" y="1550247"/>
                      <a:pt x="2200992" y="1519034"/>
                    </a:cubicBezTo>
                    <a:cubicBezTo>
                      <a:pt x="2270985" y="1518088"/>
                      <a:pt x="2340978" y="1518088"/>
                      <a:pt x="2410970" y="1517143"/>
                    </a:cubicBezTo>
                    <a:cubicBezTo>
                      <a:pt x="2351382" y="1550247"/>
                      <a:pt x="2291793" y="1585244"/>
                      <a:pt x="2232205" y="1619294"/>
                    </a:cubicBezTo>
                    <a:close/>
                    <a:moveTo>
                      <a:pt x="2230313" y="1831165"/>
                    </a:moveTo>
                    <a:cubicBezTo>
                      <a:pt x="2288010" y="1873728"/>
                      <a:pt x="2345707" y="1916291"/>
                      <a:pt x="2403404" y="1957908"/>
                    </a:cubicBezTo>
                    <a:cubicBezTo>
                      <a:pt x="2334357" y="1949396"/>
                      <a:pt x="2265310" y="1941829"/>
                      <a:pt x="2196263" y="1934262"/>
                    </a:cubicBezTo>
                    <a:cubicBezTo>
                      <a:pt x="2211396" y="1901157"/>
                      <a:pt x="2222746" y="1867107"/>
                      <a:pt x="2230313" y="1831165"/>
                    </a:cubicBezTo>
                    <a:close/>
                    <a:moveTo>
                      <a:pt x="2481909" y="1988176"/>
                    </a:moveTo>
                    <a:cubicBezTo>
                      <a:pt x="2575548" y="1995742"/>
                      <a:pt x="2670133" y="2002363"/>
                      <a:pt x="2763772" y="2007093"/>
                    </a:cubicBezTo>
                    <a:cubicBezTo>
                      <a:pt x="2659729" y="1990067"/>
                      <a:pt x="2554740" y="1976825"/>
                      <a:pt x="2450696" y="1963584"/>
                    </a:cubicBezTo>
                    <a:cubicBezTo>
                      <a:pt x="2379758" y="1908724"/>
                      <a:pt x="2308819" y="1854811"/>
                      <a:pt x="2236934" y="1801843"/>
                    </a:cubicBezTo>
                    <a:cubicBezTo>
                      <a:pt x="2313548" y="1783872"/>
                      <a:pt x="2390162" y="1765901"/>
                      <a:pt x="2465830" y="1747930"/>
                    </a:cubicBezTo>
                    <a:cubicBezTo>
                      <a:pt x="2573657" y="1781980"/>
                      <a:pt x="2682429" y="1814139"/>
                      <a:pt x="2792148" y="1843461"/>
                    </a:cubicBezTo>
                    <a:cubicBezTo>
                      <a:pt x="2697563" y="1805627"/>
                      <a:pt x="2602978" y="1770630"/>
                      <a:pt x="2507447" y="1737525"/>
                    </a:cubicBezTo>
                    <a:cubicBezTo>
                      <a:pt x="2599194" y="1714825"/>
                      <a:pt x="2690942" y="1691179"/>
                      <a:pt x="2782689" y="1664695"/>
                    </a:cubicBezTo>
                    <a:cubicBezTo>
                      <a:pt x="2677700" y="1681720"/>
                      <a:pt x="2572711" y="1702529"/>
                      <a:pt x="2468667" y="1724284"/>
                    </a:cubicBezTo>
                    <a:cubicBezTo>
                      <a:pt x="2392999" y="1697800"/>
                      <a:pt x="2317331" y="1672262"/>
                      <a:pt x="2241663" y="1646724"/>
                    </a:cubicBezTo>
                    <a:cubicBezTo>
                      <a:pt x="2312602" y="1604161"/>
                      <a:pt x="2384487" y="1560652"/>
                      <a:pt x="2454480" y="1517143"/>
                    </a:cubicBezTo>
                    <a:cubicBezTo>
                      <a:pt x="2560415" y="1515251"/>
                      <a:pt x="2666350" y="1512413"/>
                      <a:pt x="2772285" y="1505792"/>
                    </a:cubicBezTo>
                    <a:cubicBezTo>
                      <a:pt x="2677700" y="1500117"/>
                      <a:pt x="2583115" y="1497280"/>
                      <a:pt x="2488530" y="1495388"/>
                    </a:cubicBezTo>
                    <a:cubicBezTo>
                      <a:pt x="2561360" y="1449987"/>
                      <a:pt x="2633245" y="1404586"/>
                      <a:pt x="2704184" y="1356348"/>
                    </a:cubicBezTo>
                    <a:cubicBezTo>
                      <a:pt x="2618111" y="1400803"/>
                      <a:pt x="2533931" y="1447150"/>
                      <a:pt x="2449750" y="1494442"/>
                    </a:cubicBezTo>
                    <a:cubicBezTo>
                      <a:pt x="2363678" y="1492551"/>
                      <a:pt x="2276660" y="1492551"/>
                      <a:pt x="2190588" y="1491605"/>
                    </a:cubicBezTo>
                    <a:cubicBezTo>
                      <a:pt x="2243555" y="1430124"/>
                      <a:pt x="2295577" y="1367698"/>
                      <a:pt x="2347599" y="1305272"/>
                    </a:cubicBezTo>
                    <a:cubicBezTo>
                      <a:pt x="2449750" y="1271222"/>
                      <a:pt x="2550956" y="1235280"/>
                      <a:pt x="2651216" y="1197445"/>
                    </a:cubicBezTo>
                    <a:cubicBezTo>
                      <a:pt x="2557577" y="1221092"/>
                      <a:pt x="2465830" y="1246630"/>
                      <a:pt x="2373136" y="1274059"/>
                    </a:cubicBezTo>
                    <a:cubicBezTo>
                      <a:pt x="2434617" y="1199337"/>
                      <a:pt x="2496097" y="1124615"/>
                      <a:pt x="2554740" y="1048001"/>
                    </a:cubicBezTo>
                    <a:cubicBezTo>
                      <a:pt x="2479072" y="1125561"/>
                      <a:pt x="2406241" y="1205012"/>
                      <a:pt x="2334357" y="1285409"/>
                    </a:cubicBezTo>
                    <a:cubicBezTo>
                      <a:pt x="2254905" y="1309056"/>
                      <a:pt x="2176400" y="1333648"/>
                      <a:pt x="2096948" y="1358240"/>
                    </a:cubicBezTo>
                    <a:cubicBezTo>
                      <a:pt x="2127216" y="1287301"/>
                      <a:pt x="2156537" y="1216363"/>
                      <a:pt x="2185858" y="1144478"/>
                    </a:cubicBezTo>
                    <a:cubicBezTo>
                      <a:pt x="2276660" y="1075431"/>
                      <a:pt x="2365570" y="1005438"/>
                      <a:pt x="2453534" y="932608"/>
                    </a:cubicBezTo>
                    <a:cubicBezTo>
                      <a:pt x="2368407" y="988413"/>
                      <a:pt x="2285173" y="1046110"/>
                      <a:pt x="2201938" y="1104752"/>
                    </a:cubicBezTo>
                    <a:cubicBezTo>
                      <a:pt x="2236934" y="1017734"/>
                      <a:pt x="2271931" y="929770"/>
                      <a:pt x="2304090" y="840860"/>
                    </a:cubicBezTo>
                    <a:cubicBezTo>
                      <a:pt x="2256797" y="936391"/>
                      <a:pt x="2211396" y="1032868"/>
                      <a:pt x="2167887" y="1129344"/>
                    </a:cubicBezTo>
                    <a:cubicBezTo>
                      <a:pt x="2102624" y="1175691"/>
                      <a:pt x="2037360" y="1222983"/>
                      <a:pt x="1973042" y="1270276"/>
                    </a:cubicBezTo>
                    <a:cubicBezTo>
                      <a:pt x="1972096" y="1269330"/>
                      <a:pt x="1970205" y="1268384"/>
                      <a:pt x="1968313" y="1268384"/>
                    </a:cubicBezTo>
                    <a:cubicBezTo>
                      <a:pt x="1973988" y="1185149"/>
                      <a:pt x="1979663" y="1101915"/>
                      <a:pt x="1985338" y="1018680"/>
                    </a:cubicBezTo>
                    <a:cubicBezTo>
                      <a:pt x="2049656" y="931662"/>
                      <a:pt x="2113028" y="843698"/>
                      <a:pt x="2173562" y="753842"/>
                    </a:cubicBezTo>
                    <a:cubicBezTo>
                      <a:pt x="2110190" y="827618"/>
                      <a:pt x="2048710" y="903286"/>
                      <a:pt x="1987230" y="979900"/>
                    </a:cubicBezTo>
                    <a:cubicBezTo>
                      <a:pt x="1992905" y="882478"/>
                      <a:pt x="1997634" y="784109"/>
                      <a:pt x="1999526" y="686687"/>
                    </a:cubicBezTo>
                    <a:cubicBezTo>
                      <a:pt x="1984392" y="794514"/>
                      <a:pt x="1973042" y="902340"/>
                      <a:pt x="1962638" y="1010167"/>
                    </a:cubicBezTo>
                    <a:cubicBezTo>
                      <a:pt x="1909670" y="1077323"/>
                      <a:pt x="1857648" y="1143532"/>
                      <a:pt x="1805627" y="1210687"/>
                    </a:cubicBezTo>
                    <a:cubicBezTo>
                      <a:pt x="1805627" y="1210687"/>
                      <a:pt x="1804681" y="1210687"/>
                      <a:pt x="1804681" y="1210687"/>
                    </a:cubicBezTo>
                    <a:cubicBezTo>
                      <a:pt x="1787656" y="1121777"/>
                      <a:pt x="1771576" y="1031922"/>
                      <a:pt x="1753605" y="943012"/>
                    </a:cubicBezTo>
                    <a:cubicBezTo>
                      <a:pt x="1783872" y="846535"/>
                      <a:pt x="1813194" y="750059"/>
                      <a:pt x="1839677" y="651690"/>
                    </a:cubicBezTo>
                    <a:cubicBezTo>
                      <a:pt x="1806573" y="734925"/>
                      <a:pt x="1775360" y="819106"/>
                      <a:pt x="1745092" y="903286"/>
                    </a:cubicBezTo>
                    <a:cubicBezTo>
                      <a:pt x="1727121" y="815322"/>
                      <a:pt x="1709150" y="726412"/>
                      <a:pt x="1688341" y="639394"/>
                    </a:cubicBezTo>
                    <a:cubicBezTo>
                      <a:pt x="1698746" y="639394"/>
                      <a:pt x="1709150" y="637503"/>
                      <a:pt x="1719554" y="637503"/>
                    </a:cubicBezTo>
                    <a:cubicBezTo>
                      <a:pt x="2319223" y="637503"/>
                      <a:pt x="2804444" y="1123669"/>
                      <a:pt x="2804444" y="1722392"/>
                    </a:cubicBezTo>
                    <a:cubicBezTo>
                      <a:pt x="2804444" y="1882240"/>
                      <a:pt x="2768502" y="2033576"/>
                      <a:pt x="2707021" y="2170725"/>
                    </a:cubicBezTo>
                    <a:cubicBezTo>
                      <a:pt x="2634191" y="2107353"/>
                      <a:pt x="2558523" y="2047764"/>
                      <a:pt x="2481909" y="1988176"/>
                    </a:cubicBezTo>
                    <a:close/>
                    <a:moveTo>
                      <a:pt x="1732796" y="941120"/>
                    </a:moveTo>
                    <a:cubicBezTo>
                      <a:pt x="1701583" y="1029084"/>
                      <a:pt x="1671316" y="1117048"/>
                      <a:pt x="1641049" y="1205012"/>
                    </a:cubicBezTo>
                    <a:cubicBezTo>
                      <a:pt x="1605107" y="1143532"/>
                      <a:pt x="1568219" y="1081106"/>
                      <a:pt x="1532276" y="1019626"/>
                    </a:cubicBezTo>
                    <a:cubicBezTo>
                      <a:pt x="1533222" y="903286"/>
                      <a:pt x="1533222" y="786947"/>
                      <a:pt x="1528493" y="669661"/>
                    </a:cubicBezTo>
                    <a:cubicBezTo>
                      <a:pt x="1519980" y="773705"/>
                      <a:pt x="1514305" y="877748"/>
                      <a:pt x="1509576" y="981792"/>
                    </a:cubicBezTo>
                    <a:cubicBezTo>
                      <a:pt x="1454717" y="890044"/>
                      <a:pt x="1398911" y="798297"/>
                      <a:pt x="1340269" y="708441"/>
                    </a:cubicBezTo>
                    <a:cubicBezTo>
                      <a:pt x="1393236" y="815322"/>
                      <a:pt x="1450933" y="920312"/>
                      <a:pt x="1508630" y="1025301"/>
                    </a:cubicBezTo>
                    <a:cubicBezTo>
                      <a:pt x="1505792" y="1100969"/>
                      <a:pt x="1502955" y="1175691"/>
                      <a:pt x="1501063" y="1251359"/>
                    </a:cubicBezTo>
                    <a:cubicBezTo>
                      <a:pt x="1500117" y="1251359"/>
                      <a:pt x="1499172" y="1252305"/>
                      <a:pt x="1498226" y="1253251"/>
                    </a:cubicBezTo>
                    <a:cubicBezTo>
                      <a:pt x="1433908" y="1192716"/>
                      <a:pt x="1369590" y="1132182"/>
                      <a:pt x="1304326" y="1072593"/>
                    </a:cubicBezTo>
                    <a:cubicBezTo>
                      <a:pt x="1275951" y="978008"/>
                      <a:pt x="1246630" y="884369"/>
                      <a:pt x="1214471" y="791676"/>
                    </a:cubicBezTo>
                    <a:cubicBezTo>
                      <a:pt x="1233388" y="877748"/>
                      <a:pt x="1254197" y="962875"/>
                      <a:pt x="1275951" y="1048001"/>
                    </a:cubicBezTo>
                    <a:cubicBezTo>
                      <a:pt x="1209742" y="987467"/>
                      <a:pt x="1143532" y="926932"/>
                      <a:pt x="1074485" y="869236"/>
                    </a:cubicBezTo>
                    <a:cubicBezTo>
                      <a:pt x="1142586" y="943012"/>
                      <a:pt x="1213525" y="1014897"/>
                      <a:pt x="1284464" y="1084889"/>
                    </a:cubicBezTo>
                    <a:cubicBezTo>
                      <a:pt x="1307164" y="1173799"/>
                      <a:pt x="1331756" y="1262709"/>
                      <a:pt x="1355402" y="1351619"/>
                    </a:cubicBezTo>
                    <a:cubicBezTo>
                      <a:pt x="1354457" y="1352565"/>
                      <a:pt x="1354457" y="1352565"/>
                      <a:pt x="1353511" y="1353511"/>
                    </a:cubicBezTo>
                    <a:cubicBezTo>
                      <a:pt x="1285409" y="1322298"/>
                      <a:pt x="1218254" y="1291085"/>
                      <a:pt x="1150153" y="1259872"/>
                    </a:cubicBezTo>
                    <a:cubicBezTo>
                      <a:pt x="1085835" y="1169070"/>
                      <a:pt x="1021517" y="1078268"/>
                      <a:pt x="953416" y="989359"/>
                    </a:cubicBezTo>
                    <a:cubicBezTo>
                      <a:pt x="1003546" y="1074485"/>
                      <a:pt x="1056514" y="1158666"/>
                      <a:pt x="1110427" y="1241900"/>
                    </a:cubicBezTo>
                    <a:cubicBezTo>
                      <a:pt x="1020572" y="1201229"/>
                      <a:pt x="928824" y="1161503"/>
                      <a:pt x="837077" y="1124615"/>
                    </a:cubicBezTo>
                    <a:cubicBezTo>
                      <a:pt x="934499" y="1178528"/>
                      <a:pt x="1033814" y="1228658"/>
                      <a:pt x="1133128" y="1277843"/>
                    </a:cubicBezTo>
                    <a:cubicBezTo>
                      <a:pt x="1176637" y="1344052"/>
                      <a:pt x="1220146" y="1409316"/>
                      <a:pt x="1263655" y="1475525"/>
                    </a:cubicBezTo>
                    <a:cubicBezTo>
                      <a:pt x="1262709" y="1476471"/>
                      <a:pt x="1262709" y="1477417"/>
                      <a:pt x="1261763" y="1478363"/>
                    </a:cubicBezTo>
                    <a:cubicBezTo>
                      <a:pt x="1183258" y="1469850"/>
                      <a:pt x="1104752" y="1462283"/>
                      <a:pt x="1026247" y="1454717"/>
                    </a:cubicBezTo>
                    <a:cubicBezTo>
                      <a:pt x="940174" y="1390399"/>
                      <a:pt x="853156" y="1326081"/>
                      <a:pt x="764246" y="1265547"/>
                    </a:cubicBezTo>
                    <a:cubicBezTo>
                      <a:pt x="837077" y="1328919"/>
                      <a:pt x="910853" y="1390399"/>
                      <a:pt x="985575" y="1450933"/>
                    </a:cubicBezTo>
                    <a:cubicBezTo>
                      <a:pt x="890990" y="1442420"/>
                      <a:pt x="796405" y="1433908"/>
                      <a:pt x="701820" y="1429179"/>
                    </a:cubicBezTo>
                    <a:cubicBezTo>
                      <a:pt x="806810" y="1447150"/>
                      <a:pt x="911799" y="1462283"/>
                      <a:pt x="1017734" y="1476471"/>
                    </a:cubicBezTo>
                    <a:cubicBezTo>
                      <a:pt x="1081106" y="1527547"/>
                      <a:pt x="1144478" y="1577677"/>
                      <a:pt x="1208796" y="1627807"/>
                    </a:cubicBezTo>
                    <a:cubicBezTo>
                      <a:pt x="1208796" y="1627807"/>
                      <a:pt x="1208796" y="1628753"/>
                      <a:pt x="1208796" y="1628753"/>
                    </a:cubicBezTo>
                    <a:cubicBezTo>
                      <a:pt x="1123669" y="1647670"/>
                      <a:pt x="1038543" y="1666587"/>
                      <a:pt x="953416" y="1686450"/>
                    </a:cubicBezTo>
                    <a:cubicBezTo>
                      <a:pt x="854102" y="1651453"/>
                      <a:pt x="754788" y="1618349"/>
                      <a:pt x="654528" y="1587135"/>
                    </a:cubicBezTo>
                    <a:cubicBezTo>
                      <a:pt x="741546" y="1624969"/>
                      <a:pt x="828564" y="1660912"/>
                      <a:pt x="916528" y="1695908"/>
                    </a:cubicBezTo>
                    <a:cubicBezTo>
                      <a:pt x="830456" y="1716717"/>
                      <a:pt x="744384" y="1737525"/>
                      <a:pt x="659257" y="1761172"/>
                    </a:cubicBezTo>
                    <a:cubicBezTo>
                      <a:pt x="756680" y="1746038"/>
                      <a:pt x="854102" y="1729013"/>
                      <a:pt x="950579" y="1710096"/>
                    </a:cubicBezTo>
                    <a:cubicBezTo>
                      <a:pt x="1034759" y="1743201"/>
                      <a:pt x="1119886" y="1775359"/>
                      <a:pt x="1204066" y="1807518"/>
                    </a:cubicBezTo>
                    <a:cubicBezTo>
                      <a:pt x="1134074" y="1846298"/>
                      <a:pt x="1064081" y="1885078"/>
                      <a:pt x="994088" y="1923858"/>
                    </a:cubicBezTo>
                    <a:cubicBezTo>
                      <a:pt x="884369" y="1923858"/>
                      <a:pt x="773705" y="1925750"/>
                      <a:pt x="663986" y="1930479"/>
                    </a:cubicBezTo>
                    <a:cubicBezTo>
                      <a:pt x="761409" y="1938046"/>
                      <a:pt x="858831" y="1941829"/>
                      <a:pt x="956254" y="1945612"/>
                    </a:cubicBezTo>
                    <a:cubicBezTo>
                      <a:pt x="873965" y="1991959"/>
                      <a:pt x="792622" y="2040197"/>
                      <a:pt x="712225" y="2089381"/>
                    </a:cubicBezTo>
                    <a:cubicBezTo>
                      <a:pt x="808701" y="2043981"/>
                      <a:pt x="904232" y="1995742"/>
                      <a:pt x="998817" y="1946558"/>
                    </a:cubicBezTo>
                    <a:cubicBezTo>
                      <a:pt x="1083944" y="1949396"/>
                      <a:pt x="1170016" y="1951288"/>
                      <a:pt x="1255142" y="1953179"/>
                    </a:cubicBezTo>
                    <a:cubicBezTo>
                      <a:pt x="1204066" y="2010876"/>
                      <a:pt x="1152991" y="2069519"/>
                      <a:pt x="1102861" y="2128161"/>
                    </a:cubicBezTo>
                    <a:cubicBezTo>
                      <a:pt x="999763" y="2161266"/>
                      <a:pt x="895719" y="2196263"/>
                      <a:pt x="793568" y="2234096"/>
                    </a:cubicBezTo>
                    <a:cubicBezTo>
                      <a:pt x="888153" y="2211396"/>
                      <a:pt x="981792" y="2185858"/>
                      <a:pt x="1075431" y="2159374"/>
                    </a:cubicBezTo>
                    <a:cubicBezTo>
                      <a:pt x="1011113" y="2234096"/>
                      <a:pt x="947741" y="2310710"/>
                      <a:pt x="885315" y="2388270"/>
                    </a:cubicBezTo>
                    <a:cubicBezTo>
                      <a:pt x="963821" y="2309764"/>
                      <a:pt x="1039489" y="2229367"/>
                      <a:pt x="1115157" y="2148024"/>
                    </a:cubicBezTo>
                    <a:cubicBezTo>
                      <a:pt x="1189879" y="2126270"/>
                      <a:pt x="1263655" y="2104515"/>
                      <a:pt x="1337431" y="2082761"/>
                    </a:cubicBezTo>
                    <a:cubicBezTo>
                      <a:pt x="1300543" y="2168833"/>
                      <a:pt x="1264601" y="2254905"/>
                      <a:pt x="1228658" y="2340978"/>
                    </a:cubicBezTo>
                    <a:lnTo>
                      <a:pt x="1000709" y="2513122"/>
                    </a:lnTo>
                    <a:lnTo>
                      <a:pt x="1220146" y="2362732"/>
                    </a:lnTo>
                    <a:cubicBezTo>
                      <a:pt x="1186095" y="2445967"/>
                      <a:pt x="1152991" y="2530147"/>
                      <a:pt x="1121778" y="2614328"/>
                    </a:cubicBezTo>
                    <a:cubicBezTo>
                      <a:pt x="1168124" y="2523526"/>
                      <a:pt x="1210687" y="2432725"/>
                      <a:pt x="1253251" y="2340032"/>
                    </a:cubicBezTo>
                    <a:lnTo>
                      <a:pt x="1482146" y="2183021"/>
                    </a:lnTo>
                    <a:cubicBezTo>
                      <a:pt x="1484038" y="2183966"/>
                      <a:pt x="1484984" y="2184912"/>
                      <a:pt x="1486875" y="2185858"/>
                    </a:cubicBezTo>
                    <a:lnTo>
                      <a:pt x="1475525" y="2420429"/>
                    </a:lnTo>
                    <a:cubicBezTo>
                      <a:pt x="1407424" y="2509339"/>
                      <a:pt x="1340269" y="2599194"/>
                      <a:pt x="1275951" y="2691888"/>
                    </a:cubicBezTo>
                    <a:cubicBezTo>
                      <a:pt x="1344052" y="2616220"/>
                      <a:pt x="1409316" y="2537714"/>
                      <a:pt x="1473634" y="2459209"/>
                    </a:cubicBezTo>
                    <a:lnTo>
                      <a:pt x="1459446" y="2768502"/>
                    </a:lnTo>
                    <a:lnTo>
                      <a:pt x="1490659" y="2438400"/>
                    </a:lnTo>
                    <a:cubicBezTo>
                      <a:pt x="1544572" y="2373136"/>
                      <a:pt x="1597540" y="2306927"/>
                      <a:pt x="1650507" y="2240717"/>
                    </a:cubicBezTo>
                    <a:cubicBezTo>
                      <a:pt x="1666587" y="2306927"/>
                      <a:pt x="1682666" y="2373136"/>
                      <a:pt x="1698746" y="2439346"/>
                    </a:cubicBezTo>
                    <a:cubicBezTo>
                      <a:pt x="1665641" y="2552848"/>
                      <a:pt x="1633482" y="2667296"/>
                      <a:pt x="1605107" y="2782689"/>
                    </a:cubicBezTo>
                    <a:cubicBezTo>
                      <a:pt x="1641995" y="2683375"/>
                      <a:pt x="1676045" y="2583115"/>
                      <a:pt x="1709150" y="2481909"/>
                    </a:cubicBezTo>
                    <a:cubicBezTo>
                      <a:pt x="1735634" y="2586898"/>
                      <a:pt x="1762118" y="2692834"/>
                      <a:pt x="1793331" y="2796877"/>
                    </a:cubicBezTo>
                    <a:cubicBezTo>
                      <a:pt x="1773468" y="2676754"/>
                      <a:pt x="1748876" y="2557577"/>
                      <a:pt x="1723338" y="2439346"/>
                    </a:cubicBezTo>
                    <a:cubicBezTo>
                      <a:pt x="1745092" y="2372191"/>
                      <a:pt x="1766847" y="2304089"/>
                      <a:pt x="1788602" y="2235988"/>
                    </a:cubicBezTo>
                    <a:cubicBezTo>
                      <a:pt x="1835894" y="2305981"/>
                      <a:pt x="1883186" y="2375974"/>
                      <a:pt x="1931425" y="2445967"/>
                    </a:cubicBezTo>
                    <a:cubicBezTo>
                      <a:pt x="1938046" y="2554740"/>
                      <a:pt x="1946558" y="2663512"/>
                      <a:pt x="1957909" y="2772285"/>
                    </a:cubicBezTo>
                    <a:cubicBezTo>
                      <a:pt x="1958854" y="2674862"/>
                      <a:pt x="1956963" y="2577440"/>
                      <a:pt x="1955071" y="2480017"/>
                    </a:cubicBezTo>
                    <a:cubicBezTo>
                      <a:pt x="2011822" y="2563252"/>
                      <a:pt x="2070465" y="2644595"/>
                      <a:pt x="2130999" y="2725938"/>
                    </a:cubicBezTo>
                    <a:cubicBezTo>
                      <a:pt x="2004255" y="2777014"/>
                      <a:pt x="1867107" y="2806336"/>
                      <a:pt x="1722392" y="2806336"/>
                    </a:cubicBezTo>
                    <a:cubicBezTo>
                      <a:pt x="1122723" y="2806336"/>
                      <a:pt x="637503" y="2320169"/>
                      <a:pt x="637503" y="1721446"/>
                    </a:cubicBezTo>
                    <a:cubicBezTo>
                      <a:pt x="637503" y="1133128"/>
                      <a:pt x="1106644" y="655474"/>
                      <a:pt x="1690233" y="637503"/>
                    </a:cubicBezTo>
                    <a:cubicBezTo>
                      <a:pt x="1702529" y="739654"/>
                      <a:pt x="1716717" y="840860"/>
                      <a:pt x="1732796" y="941120"/>
                    </a:cubicBezTo>
                    <a:close/>
                    <a:moveTo>
                      <a:pt x="1206904" y="1776305"/>
                    </a:moveTo>
                    <a:cubicBezTo>
                      <a:pt x="1136911" y="1750767"/>
                      <a:pt x="1065972" y="1725229"/>
                      <a:pt x="995034" y="1699691"/>
                    </a:cubicBezTo>
                    <a:cubicBezTo>
                      <a:pt x="1065972" y="1685504"/>
                      <a:pt x="1136911" y="1671316"/>
                      <a:pt x="1207850" y="1656183"/>
                    </a:cubicBezTo>
                    <a:cubicBezTo>
                      <a:pt x="1205012" y="1677937"/>
                      <a:pt x="1201229" y="1698746"/>
                      <a:pt x="1201229" y="1720500"/>
                    </a:cubicBezTo>
                    <a:cubicBezTo>
                      <a:pt x="1201229" y="1740363"/>
                      <a:pt x="1204066" y="1758334"/>
                      <a:pt x="1206904" y="1776305"/>
                    </a:cubicBezTo>
                    <a:close/>
                    <a:moveTo>
                      <a:pt x="1213525" y="1834002"/>
                    </a:moveTo>
                    <a:cubicBezTo>
                      <a:pt x="1220146" y="1865215"/>
                      <a:pt x="1229604" y="1895482"/>
                      <a:pt x="1241900" y="1924804"/>
                    </a:cubicBezTo>
                    <a:cubicBezTo>
                      <a:pt x="1175691" y="1923858"/>
                      <a:pt x="1109482" y="1923858"/>
                      <a:pt x="1043272" y="1923858"/>
                    </a:cubicBezTo>
                    <a:cubicBezTo>
                      <a:pt x="1100023" y="1893591"/>
                      <a:pt x="1156774" y="1863323"/>
                      <a:pt x="1213525" y="1834002"/>
                    </a:cubicBezTo>
                    <a:close/>
                    <a:moveTo>
                      <a:pt x="1218254" y="1596594"/>
                    </a:moveTo>
                    <a:cubicBezTo>
                      <a:pt x="1167178" y="1557814"/>
                      <a:pt x="1116102" y="1519034"/>
                      <a:pt x="1065027" y="1480254"/>
                    </a:cubicBezTo>
                    <a:cubicBezTo>
                      <a:pt x="1126507" y="1487821"/>
                      <a:pt x="1188933" y="1496334"/>
                      <a:pt x="1250413" y="1503901"/>
                    </a:cubicBezTo>
                    <a:cubicBezTo>
                      <a:pt x="1236225" y="1533222"/>
                      <a:pt x="1225821" y="1564435"/>
                      <a:pt x="1218254" y="159659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1551163" y="3251037"/>
                <a:ext cx="341616" cy="341967"/>
              </a:xfrm>
              <a:custGeom>
                <a:avLst/>
                <a:gdLst/>
                <a:ahLst/>
                <a:cxnLst/>
                <a:rect l="l" t="t" r="r" b="b"/>
                <a:pathLst>
                  <a:path w="341616" h="341967" extrusionOk="0">
                    <a:moveTo>
                      <a:pt x="177850" y="142"/>
                    </a:moveTo>
                    <a:cubicBezTo>
                      <a:pt x="133395" y="-1749"/>
                      <a:pt x="87048" y="15276"/>
                      <a:pt x="53943" y="46489"/>
                    </a:cubicBezTo>
                    <a:cubicBezTo>
                      <a:pt x="20839" y="78648"/>
                      <a:pt x="976" y="124049"/>
                      <a:pt x="30" y="170395"/>
                    </a:cubicBezTo>
                    <a:cubicBezTo>
                      <a:pt x="-1862" y="265926"/>
                      <a:pt x="86102" y="348215"/>
                      <a:pt x="177850" y="341594"/>
                    </a:cubicBezTo>
                    <a:cubicBezTo>
                      <a:pt x="268651" y="339703"/>
                      <a:pt x="345265" y="257413"/>
                      <a:pt x="341482" y="170395"/>
                    </a:cubicBezTo>
                    <a:cubicBezTo>
                      <a:pt x="343373" y="258359"/>
                      <a:pt x="262030" y="334027"/>
                      <a:pt x="177850" y="327406"/>
                    </a:cubicBezTo>
                    <a:cubicBezTo>
                      <a:pt x="94615" y="324569"/>
                      <a:pt x="25568" y="249847"/>
                      <a:pt x="28405" y="170395"/>
                    </a:cubicBezTo>
                    <a:cubicBezTo>
                      <a:pt x="25568" y="90944"/>
                      <a:pt x="94615" y="16222"/>
                      <a:pt x="177850" y="13384"/>
                    </a:cubicBezTo>
                    <a:cubicBezTo>
                      <a:pt x="262030" y="6763"/>
                      <a:pt x="343373" y="82431"/>
                      <a:pt x="341482" y="170395"/>
                    </a:cubicBezTo>
                    <a:cubicBezTo>
                      <a:pt x="345265" y="84323"/>
                      <a:pt x="268651" y="2980"/>
                      <a:pt x="177850" y="14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1406478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1874673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1649561" y="3030128"/>
                <a:ext cx="125900" cy="128099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99" extrusionOk="0">
                    <a:moveTo>
                      <a:pt x="69993" y="127413"/>
                    </a:moveTo>
                    <a:cubicBezTo>
                      <a:pt x="103098" y="123630"/>
                      <a:pt x="127690" y="93363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2821"/>
                      <a:pt x="35942" y="133088"/>
                      <a:pt x="69993" y="1274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1916188" y="3592143"/>
                <a:ext cx="125917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7901" extrusionOk="0">
                    <a:moveTo>
                      <a:pt x="55907" y="488"/>
                    </a:moveTo>
                    <a:cubicBezTo>
                      <a:pt x="22803" y="4271"/>
                      <a:pt x="-1790" y="34539"/>
                      <a:pt x="102" y="63860"/>
                    </a:cubicBezTo>
                    <a:cubicBezTo>
                      <a:pt x="102" y="33593"/>
                      <a:pt x="29423" y="9001"/>
                      <a:pt x="55907" y="14676"/>
                    </a:cubicBezTo>
                    <a:cubicBezTo>
                      <a:pt x="81445" y="18459"/>
                      <a:pt x="99416" y="42105"/>
                      <a:pt x="98470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3" y="118719"/>
                      <a:pt x="102" y="94127"/>
                      <a:pt x="102" y="63860"/>
                    </a:cubicBezTo>
                    <a:cubicBezTo>
                      <a:pt x="-1790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6846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1430022" y="3592143"/>
                <a:ext cx="125900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7901" extrusionOk="0">
                    <a:moveTo>
                      <a:pt x="55907" y="488"/>
                    </a:moveTo>
                    <a:cubicBezTo>
                      <a:pt x="22803" y="4271"/>
                      <a:pt x="-1789" y="34539"/>
                      <a:pt x="102" y="63860"/>
                    </a:cubicBezTo>
                    <a:cubicBezTo>
                      <a:pt x="102" y="33593"/>
                      <a:pt x="29424" y="9001"/>
                      <a:pt x="55907" y="14676"/>
                    </a:cubicBezTo>
                    <a:cubicBezTo>
                      <a:pt x="81445" y="18459"/>
                      <a:pt x="99416" y="42105"/>
                      <a:pt x="98471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4" y="118719"/>
                      <a:pt x="102" y="94127"/>
                      <a:pt x="102" y="63860"/>
                    </a:cubicBezTo>
                    <a:cubicBezTo>
                      <a:pt x="-1789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5900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1668376" y="3699789"/>
                <a:ext cx="125918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8" h="128082" extrusionOk="0">
                    <a:moveTo>
                      <a:pt x="55907" y="669"/>
                    </a:moveTo>
                    <a:cubicBezTo>
                      <a:pt x="22803" y="4453"/>
                      <a:pt x="-1789" y="34720"/>
                      <a:pt x="102" y="64041"/>
                    </a:cubicBezTo>
                    <a:cubicBezTo>
                      <a:pt x="102" y="33774"/>
                      <a:pt x="29424" y="9182"/>
                      <a:pt x="55907" y="14857"/>
                    </a:cubicBezTo>
                    <a:cubicBezTo>
                      <a:pt x="81445" y="18641"/>
                      <a:pt x="99416" y="42287"/>
                      <a:pt x="98471" y="64041"/>
                    </a:cubicBezTo>
                    <a:cubicBezTo>
                      <a:pt x="99416" y="85796"/>
                      <a:pt x="82391" y="109442"/>
                      <a:pt x="55907" y="113225"/>
                    </a:cubicBezTo>
                    <a:cubicBezTo>
                      <a:pt x="29424" y="118900"/>
                      <a:pt x="102" y="94308"/>
                      <a:pt x="102" y="64041"/>
                    </a:cubicBezTo>
                    <a:cubicBezTo>
                      <a:pt x="-1789" y="93363"/>
                      <a:pt x="22803" y="123630"/>
                      <a:pt x="55907" y="127413"/>
                    </a:cubicBezTo>
                    <a:cubicBezTo>
                      <a:pt x="89958" y="133088"/>
                      <a:pt x="125900" y="101875"/>
                      <a:pt x="125900" y="64041"/>
                    </a:cubicBezTo>
                    <a:cubicBezTo>
                      <a:pt x="126846" y="26207"/>
                      <a:pt x="89958" y="-5006"/>
                      <a:pt x="55907" y="6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1298651" y="33536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69993" y="669"/>
                    </a:move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3362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982482" y="3353608"/>
                <a:ext cx="125917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8082" extrusionOk="0">
                    <a:moveTo>
                      <a:pt x="70011" y="127413"/>
                    </a:moveTo>
                    <a:cubicBezTo>
                      <a:pt x="103115" y="123630"/>
                      <a:pt x="127708" y="93362"/>
                      <a:pt x="125816" y="64041"/>
                    </a:cubicBezTo>
                    <a:cubicBezTo>
                      <a:pt x="125816" y="94308"/>
                      <a:pt x="96494" y="118900"/>
                      <a:pt x="70011" y="113225"/>
                    </a:cubicBezTo>
                    <a:cubicBezTo>
                      <a:pt x="44473" y="109442"/>
                      <a:pt x="26501" y="85796"/>
                      <a:pt x="27447" y="64041"/>
                    </a:cubicBezTo>
                    <a:cubicBezTo>
                      <a:pt x="26501" y="42287"/>
                      <a:pt x="43527" y="18640"/>
                      <a:pt x="70011" y="14857"/>
                    </a:cubicBezTo>
                    <a:cubicBezTo>
                      <a:pt x="96494" y="9182"/>
                      <a:pt x="125816" y="33774"/>
                      <a:pt x="125816" y="64041"/>
                    </a:cubicBezTo>
                    <a:cubicBezTo>
                      <a:pt x="127708" y="34720"/>
                      <a:pt x="103115" y="4453"/>
                      <a:pt x="70011" y="669"/>
                    </a:cubicBezTo>
                    <a:cubicBezTo>
                      <a:pt x="35960" y="-5006"/>
                      <a:pt x="18" y="26207"/>
                      <a:pt x="18" y="64041"/>
                    </a:cubicBezTo>
                    <a:cubicBezTo>
                      <a:pt x="-928" y="101875"/>
                      <a:pt x="35960" y="133088"/>
                      <a:pt x="70011" y="1274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4572000" y="1451700"/>
            <a:ext cx="3856800" cy="14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" name="Google Shape;27;p3"/>
          <p:cNvSpPr>
            <a:spLocks noGrp="1"/>
          </p:cNvSpPr>
          <p:nvPr>
            <p:ph type="pic" idx="2"/>
          </p:nvPr>
        </p:nvSpPr>
        <p:spPr>
          <a:xfrm>
            <a:off x="0" y="0"/>
            <a:ext cx="37812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" name="Google Shape;28;p3"/>
          <p:cNvSpPr txBox="1">
            <a:spLocks noGrp="1"/>
          </p:cNvSpPr>
          <p:nvPr>
            <p:ph type="title" idx="3" hasCustomPrompt="1"/>
          </p:nvPr>
        </p:nvSpPr>
        <p:spPr>
          <a:xfrm>
            <a:off x="4572000" y="825675"/>
            <a:ext cx="9531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solidFill>
                  <a:schemeClr val="accen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4572000" y="3694625"/>
            <a:ext cx="25281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0" name="Google Shape;30;p3"/>
          <p:cNvGrpSpPr/>
          <p:nvPr/>
        </p:nvGrpSpPr>
        <p:grpSpPr>
          <a:xfrm>
            <a:off x="6625628" y="-12"/>
            <a:ext cx="2518381" cy="419943"/>
            <a:chOff x="2426750" y="320300"/>
            <a:chExt cx="2656800" cy="443025"/>
          </a:xfrm>
        </p:grpSpPr>
        <p:sp>
          <p:nvSpPr>
            <p:cNvPr id="31" name="Google Shape;31;p3"/>
            <p:cNvSpPr/>
            <p:nvPr/>
          </p:nvSpPr>
          <p:spPr>
            <a:xfrm>
              <a:off x="2426750" y="320525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2648150" y="541925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2869550" y="320400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3090950" y="541800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3312350" y="320338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3533750" y="541738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3755150" y="320488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3976550" y="541888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197950" y="320363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4419350" y="541763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640750" y="320300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862150" y="541700"/>
              <a:ext cx="221400" cy="2214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 flipH="1">
            <a:off x="6256308" y="3212083"/>
            <a:ext cx="4081209" cy="2184082"/>
            <a:chOff x="3466805" y="2003625"/>
            <a:chExt cx="5684927" cy="3042320"/>
          </a:xfrm>
        </p:grpSpPr>
        <p:sp>
          <p:nvSpPr>
            <p:cNvPr id="44" name="Google Shape;44;p3"/>
            <p:cNvSpPr/>
            <p:nvPr/>
          </p:nvSpPr>
          <p:spPr>
            <a:xfrm>
              <a:off x="3880114" y="2278692"/>
              <a:ext cx="13248" cy="13824"/>
            </a:xfrm>
            <a:custGeom>
              <a:avLst/>
              <a:gdLst/>
              <a:ahLst/>
              <a:cxnLst/>
              <a:rect l="l" t="t" r="r" b="b"/>
              <a:pathLst>
                <a:path w="13248" h="13824" extrusionOk="0">
                  <a:moveTo>
                    <a:pt x="1728" y="4608"/>
                  </a:moveTo>
                  <a:cubicBezTo>
                    <a:pt x="6336" y="6912"/>
                    <a:pt x="8640" y="11521"/>
                    <a:pt x="13249" y="13825"/>
                  </a:cubicBezTo>
                  <a:cubicBezTo>
                    <a:pt x="10945" y="11521"/>
                    <a:pt x="10945" y="6912"/>
                    <a:pt x="8640" y="4608"/>
                  </a:cubicBezTo>
                  <a:cubicBezTo>
                    <a:pt x="6336" y="2304"/>
                    <a:pt x="4032" y="2304"/>
                    <a:pt x="1728" y="0"/>
                  </a:cubicBezTo>
                  <a:cubicBezTo>
                    <a:pt x="-576" y="0"/>
                    <a:pt x="-576" y="2304"/>
                    <a:pt x="1728" y="46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736682" y="2115099"/>
              <a:ext cx="25345" cy="49769"/>
            </a:xfrm>
            <a:custGeom>
              <a:avLst/>
              <a:gdLst/>
              <a:ahLst/>
              <a:cxnLst/>
              <a:rect l="l" t="t" r="r" b="b"/>
              <a:pathLst>
                <a:path w="25345" h="49769" extrusionOk="0">
                  <a:moveTo>
                    <a:pt x="25345" y="48387"/>
                  </a:moveTo>
                  <a:cubicBezTo>
                    <a:pt x="20737" y="34562"/>
                    <a:pt x="18433" y="20737"/>
                    <a:pt x="6912" y="4608"/>
                  </a:cubicBezTo>
                  <a:cubicBezTo>
                    <a:pt x="2304" y="2304"/>
                    <a:pt x="0" y="0"/>
                    <a:pt x="0" y="0"/>
                  </a:cubicBezTo>
                  <a:cubicBezTo>
                    <a:pt x="2304" y="6912"/>
                    <a:pt x="4608" y="18433"/>
                    <a:pt x="6912" y="27649"/>
                  </a:cubicBezTo>
                  <a:cubicBezTo>
                    <a:pt x="9217" y="46082"/>
                    <a:pt x="18433" y="52995"/>
                    <a:pt x="25345" y="48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734378" y="2101275"/>
              <a:ext cx="2304" cy="11520"/>
            </a:xfrm>
            <a:custGeom>
              <a:avLst/>
              <a:gdLst/>
              <a:ahLst/>
              <a:cxnLst/>
              <a:rect l="l" t="t" r="r" b="b"/>
              <a:pathLst>
                <a:path w="2304" h="11520" extrusionOk="0">
                  <a:moveTo>
                    <a:pt x="2304" y="11521"/>
                  </a:moveTo>
                  <a:cubicBezTo>
                    <a:pt x="0" y="4608"/>
                    <a:pt x="0" y="0"/>
                    <a:pt x="0" y="0"/>
                  </a:cubicBezTo>
                  <a:cubicBezTo>
                    <a:pt x="0" y="2304"/>
                    <a:pt x="0" y="6912"/>
                    <a:pt x="0" y="9216"/>
                  </a:cubicBezTo>
                  <a:cubicBezTo>
                    <a:pt x="0" y="11521"/>
                    <a:pt x="0" y="11521"/>
                    <a:pt x="2304" y="11521"/>
                  </a:cubicBezTo>
                  <a:cubicBezTo>
                    <a:pt x="0" y="11521"/>
                    <a:pt x="0" y="11521"/>
                    <a:pt x="2304" y="11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6860171" y="3499878"/>
              <a:ext cx="628225" cy="625030"/>
            </a:xfrm>
            <a:custGeom>
              <a:avLst/>
              <a:gdLst/>
              <a:ahLst/>
              <a:cxnLst/>
              <a:rect l="l" t="t" r="r" b="b"/>
              <a:pathLst>
                <a:path w="628225" h="625030" extrusionOk="0">
                  <a:moveTo>
                    <a:pt x="609193" y="617505"/>
                  </a:moveTo>
                  <a:cubicBezTo>
                    <a:pt x="616105" y="622114"/>
                    <a:pt x="625321" y="626722"/>
                    <a:pt x="627626" y="624418"/>
                  </a:cubicBezTo>
                  <a:cubicBezTo>
                    <a:pt x="629930" y="622114"/>
                    <a:pt x="625321" y="615201"/>
                    <a:pt x="618409" y="610593"/>
                  </a:cubicBezTo>
                  <a:cubicBezTo>
                    <a:pt x="392605" y="442392"/>
                    <a:pt x="192146" y="239629"/>
                    <a:pt x="17033" y="11521"/>
                  </a:cubicBezTo>
                  <a:cubicBezTo>
                    <a:pt x="10120" y="4608"/>
                    <a:pt x="5512" y="0"/>
                    <a:pt x="904" y="0"/>
                  </a:cubicBezTo>
                  <a:cubicBezTo>
                    <a:pt x="-1400" y="2304"/>
                    <a:pt x="904" y="9216"/>
                    <a:pt x="5512" y="16129"/>
                  </a:cubicBezTo>
                  <a:cubicBezTo>
                    <a:pt x="180626" y="244237"/>
                    <a:pt x="383388" y="449304"/>
                    <a:pt x="609193" y="6175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567855" y="4830707"/>
              <a:ext cx="35713" cy="11125"/>
            </a:xfrm>
            <a:custGeom>
              <a:avLst/>
              <a:gdLst/>
              <a:ahLst/>
              <a:cxnLst/>
              <a:rect l="l" t="t" r="r" b="b"/>
              <a:pathLst>
                <a:path w="35713" h="11125" extrusionOk="0">
                  <a:moveTo>
                    <a:pt x="5184" y="954"/>
                  </a:moveTo>
                  <a:cubicBezTo>
                    <a:pt x="-1728" y="3258"/>
                    <a:pt x="-1728" y="5563"/>
                    <a:pt x="5184" y="7867"/>
                  </a:cubicBezTo>
                  <a:cubicBezTo>
                    <a:pt x="12096" y="10171"/>
                    <a:pt x="23617" y="12475"/>
                    <a:pt x="30529" y="10171"/>
                  </a:cubicBezTo>
                  <a:cubicBezTo>
                    <a:pt x="37442" y="10171"/>
                    <a:pt x="37442" y="5563"/>
                    <a:pt x="30529" y="3258"/>
                  </a:cubicBezTo>
                  <a:cubicBezTo>
                    <a:pt x="23617" y="954"/>
                    <a:pt x="12096" y="-1350"/>
                    <a:pt x="5184" y="9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3466805" y="2003625"/>
              <a:ext cx="5684927" cy="3042320"/>
            </a:xfrm>
            <a:custGeom>
              <a:avLst/>
              <a:gdLst/>
              <a:ahLst/>
              <a:cxnLst/>
              <a:rect l="l" t="t" r="r" b="b"/>
              <a:pathLst>
                <a:path w="5684927" h="3042320" extrusionOk="0">
                  <a:moveTo>
                    <a:pt x="5668441" y="2814213"/>
                  </a:moveTo>
                  <a:cubicBezTo>
                    <a:pt x="5534802" y="2825733"/>
                    <a:pt x="5401162" y="2825733"/>
                    <a:pt x="5269827" y="2821125"/>
                  </a:cubicBezTo>
                  <a:cubicBezTo>
                    <a:pt x="5138492" y="2814213"/>
                    <a:pt x="5007157" y="2800388"/>
                    <a:pt x="4875822" y="2777347"/>
                  </a:cubicBezTo>
                  <a:cubicBezTo>
                    <a:pt x="4615456" y="2731264"/>
                    <a:pt x="4364306" y="2650620"/>
                    <a:pt x="4124677" y="2537718"/>
                  </a:cubicBezTo>
                  <a:cubicBezTo>
                    <a:pt x="4099332" y="2523893"/>
                    <a:pt x="4073987" y="2510068"/>
                    <a:pt x="4048641" y="2496243"/>
                  </a:cubicBezTo>
                  <a:lnTo>
                    <a:pt x="4048641" y="2496243"/>
                  </a:lnTo>
                  <a:cubicBezTo>
                    <a:pt x="4046337" y="2480115"/>
                    <a:pt x="4034817" y="2463986"/>
                    <a:pt x="4018688" y="2443249"/>
                  </a:cubicBezTo>
                  <a:cubicBezTo>
                    <a:pt x="4177672" y="2535414"/>
                    <a:pt x="4345874" y="2611450"/>
                    <a:pt x="4518683" y="2669053"/>
                  </a:cubicBezTo>
                  <a:cubicBezTo>
                    <a:pt x="4661539" y="2722048"/>
                    <a:pt x="4806699" y="2763522"/>
                    <a:pt x="4956467" y="2791171"/>
                  </a:cubicBezTo>
                  <a:cubicBezTo>
                    <a:pt x="4977204" y="2795779"/>
                    <a:pt x="4997941" y="2793475"/>
                    <a:pt x="4997941" y="2786563"/>
                  </a:cubicBezTo>
                  <a:cubicBezTo>
                    <a:pt x="5000245" y="2779651"/>
                    <a:pt x="4981812" y="2772738"/>
                    <a:pt x="4961075" y="2768130"/>
                  </a:cubicBezTo>
                  <a:lnTo>
                    <a:pt x="4905776" y="2758914"/>
                  </a:lnTo>
                  <a:cubicBezTo>
                    <a:pt x="4887343" y="2754305"/>
                    <a:pt x="4868910" y="2749697"/>
                    <a:pt x="4852781" y="2747393"/>
                  </a:cubicBezTo>
                  <a:cubicBezTo>
                    <a:pt x="4885039" y="2745089"/>
                    <a:pt x="4905776" y="2738176"/>
                    <a:pt x="4910384" y="2726656"/>
                  </a:cubicBezTo>
                  <a:cubicBezTo>
                    <a:pt x="4914992" y="2715135"/>
                    <a:pt x="4903472" y="2701310"/>
                    <a:pt x="4880430" y="2685182"/>
                  </a:cubicBezTo>
                  <a:cubicBezTo>
                    <a:pt x="5037111" y="2708223"/>
                    <a:pt x="5196095" y="2710527"/>
                    <a:pt x="5348168" y="2696702"/>
                  </a:cubicBezTo>
                  <a:cubicBezTo>
                    <a:pt x="5357384" y="2696702"/>
                    <a:pt x="5361992" y="2694398"/>
                    <a:pt x="5359688" y="2689790"/>
                  </a:cubicBezTo>
                  <a:cubicBezTo>
                    <a:pt x="5357384" y="2687486"/>
                    <a:pt x="5348168" y="2685182"/>
                    <a:pt x="5338951" y="2685182"/>
                  </a:cubicBezTo>
                  <a:cubicBezTo>
                    <a:pt x="5120059" y="2687486"/>
                    <a:pt x="4903472" y="2662140"/>
                    <a:pt x="4691492" y="2606841"/>
                  </a:cubicBezTo>
                  <a:cubicBezTo>
                    <a:pt x="4530204" y="2540022"/>
                    <a:pt x="4382739" y="2459377"/>
                    <a:pt x="4223755" y="2364908"/>
                  </a:cubicBezTo>
                  <a:cubicBezTo>
                    <a:pt x="3991038" y="2226661"/>
                    <a:pt x="3779059" y="2081501"/>
                    <a:pt x="3580904" y="1913300"/>
                  </a:cubicBezTo>
                  <a:cubicBezTo>
                    <a:pt x="3516389" y="1846480"/>
                    <a:pt x="3454177" y="1775052"/>
                    <a:pt x="3394270" y="1705929"/>
                  </a:cubicBezTo>
                  <a:cubicBezTo>
                    <a:pt x="3408095" y="1712841"/>
                    <a:pt x="3417311" y="1712841"/>
                    <a:pt x="3424224" y="1708233"/>
                  </a:cubicBezTo>
                  <a:cubicBezTo>
                    <a:pt x="3426528" y="1705929"/>
                    <a:pt x="3426528" y="1705929"/>
                    <a:pt x="3426528" y="1703625"/>
                  </a:cubicBezTo>
                  <a:cubicBezTo>
                    <a:pt x="3451873" y="1733578"/>
                    <a:pt x="3481827" y="1763532"/>
                    <a:pt x="3509476" y="1793485"/>
                  </a:cubicBezTo>
                  <a:cubicBezTo>
                    <a:pt x="3537126" y="1823439"/>
                    <a:pt x="3564775" y="1853393"/>
                    <a:pt x="3594729" y="1881042"/>
                  </a:cubicBezTo>
                  <a:cubicBezTo>
                    <a:pt x="3730672" y="2016986"/>
                    <a:pt x="3878136" y="2132192"/>
                    <a:pt x="4032513" y="2231269"/>
                  </a:cubicBezTo>
                  <a:cubicBezTo>
                    <a:pt x="4186889" y="2330346"/>
                    <a:pt x="4350482" y="2408687"/>
                    <a:pt x="4516379" y="2466290"/>
                  </a:cubicBezTo>
                  <a:cubicBezTo>
                    <a:pt x="4850477" y="2581496"/>
                    <a:pt x="5198400" y="2613754"/>
                    <a:pt x="5544018" y="2572280"/>
                  </a:cubicBezTo>
                  <a:cubicBezTo>
                    <a:pt x="5587797" y="2567671"/>
                    <a:pt x="5620054" y="2551542"/>
                    <a:pt x="5613142" y="2537718"/>
                  </a:cubicBezTo>
                  <a:cubicBezTo>
                    <a:pt x="5606230" y="2523893"/>
                    <a:pt x="5567060" y="2516980"/>
                    <a:pt x="5523281" y="2521589"/>
                  </a:cubicBezTo>
                  <a:cubicBezTo>
                    <a:pt x="5361992" y="2528501"/>
                    <a:pt x="5205312" y="2526197"/>
                    <a:pt x="5050935" y="2510068"/>
                  </a:cubicBezTo>
                  <a:cubicBezTo>
                    <a:pt x="4896559" y="2493939"/>
                    <a:pt x="4742183" y="2466290"/>
                    <a:pt x="4580894" y="2417903"/>
                  </a:cubicBezTo>
                  <a:cubicBezTo>
                    <a:pt x="4355090" y="2348780"/>
                    <a:pt x="4161544" y="2254310"/>
                    <a:pt x="3954172" y="2118367"/>
                  </a:cubicBezTo>
                  <a:cubicBezTo>
                    <a:pt x="3834358" y="2037723"/>
                    <a:pt x="3723760" y="1947862"/>
                    <a:pt x="3622378" y="1851088"/>
                  </a:cubicBezTo>
                  <a:cubicBezTo>
                    <a:pt x="3520997" y="1754315"/>
                    <a:pt x="3424224" y="1648326"/>
                    <a:pt x="3332059" y="1535424"/>
                  </a:cubicBezTo>
                  <a:cubicBezTo>
                    <a:pt x="3315930" y="1512382"/>
                    <a:pt x="3297497" y="1489341"/>
                    <a:pt x="3281368" y="1466300"/>
                  </a:cubicBezTo>
                  <a:cubicBezTo>
                    <a:pt x="3262935" y="1443259"/>
                    <a:pt x="3244502" y="1420217"/>
                    <a:pt x="3226069" y="1397176"/>
                  </a:cubicBezTo>
                  <a:cubicBezTo>
                    <a:pt x="3159250" y="1305011"/>
                    <a:pt x="3097038" y="1210542"/>
                    <a:pt x="3039435" y="1111465"/>
                  </a:cubicBezTo>
                  <a:lnTo>
                    <a:pt x="3037131" y="1106856"/>
                  </a:lnTo>
                  <a:lnTo>
                    <a:pt x="3034827" y="1104552"/>
                  </a:lnTo>
                  <a:lnTo>
                    <a:pt x="3030218" y="1097640"/>
                  </a:lnTo>
                  <a:cubicBezTo>
                    <a:pt x="3025610" y="1088423"/>
                    <a:pt x="3018698" y="1081511"/>
                    <a:pt x="3011785" y="1072295"/>
                  </a:cubicBezTo>
                  <a:cubicBezTo>
                    <a:pt x="3000265" y="1056166"/>
                    <a:pt x="2986440" y="1040037"/>
                    <a:pt x="2972615" y="1023908"/>
                  </a:cubicBezTo>
                  <a:cubicBezTo>
                    <a:pt x="2956487" y="1007779"/>
                    <a:pt x="2942662" y="993954"/>
                    <a:pt x="2924229" y="980130"/>
                  </a:cubicBezTo>
                  <a:cubicBezTo>
                    <a:pt x="2905796" y="966305"/>
                    <a:pt x="2889667" y="954784"/>
                    <a:pt x="2871234" y="940959"/>
                  </a:cubicBezTo>
                  <a:cubicBezTo>
                    <a:pt x="2795198" y="894877"/>
                    <a:pt x="2707641" y="871836"/>
                    <a:pt x="2622389" y="871836"/>
                  </a:cubicBezTo>
                  <a:cubicBezTo>
                    <a:pt x="2537136" y="871836"/>
                    <a:pt x="2454187" y="892573"/>
                    <a:pt x="2378151" y="934047"/>
                  </a:cubicBezTo>
                  <a:cubicBezTo>
                    <a:pt x="2302115" y="975521"/>
                    <a:pt x="2235296" y="1040037"/>
                    <a:pt x="2191517" y="1118377"/>
                  </a:cubicBezTo>
                  <a:cubicBezTo>
                    <a:pt x="2242208" y="1023908"/>
                    <a:pt x="2325156" y="947872"/>
                    <a:pt x="2419626" y="906398"/>
                  </a:cubicBezTo>
                  <a:cubicBezTo>
                    <a:pt x="2514095" y="862619"/>
                    <a:pt x="2617780" y="848795"/>
                    <a:pt x="2721466" y="867227"/>
                  </a:cubicBezTo>
                  <a:cubicBezTo>
                    <a:pt x="2746811" y="871836"/>
                    <a:pt x="2774461" y="878748"/>
                    <a:pt x="2799806" y="887965"/>
                  </a:cubicBezTo>
                  <a:cubicBezTo>
                    <a:pt x="2825151" y="897181"/>
                    <a:pt x="2850497" y="908702"/>
                    <a:pt x="2873538" y="922526"/>
                  </a:cubicBezTo>
                  <a:cubicBezTo>
                    <a:pt x="2896579" y="936351"/>
                    <a:pt x="2919620" y="952480"/>
                    <a:pt x="2940358" y="968609"/>
                  </a:cubicBezTo>
                  <a:cubicBezTo>
                    <a:pt x="2961095" y="984738"/>
                    <a:pt x="2979528" y="1003171"/>
                    <a:pt x="2997961" y="1023908"/>
                  </a:cubicBezTo>
                  <a:cubicBezTo>
                    <a:pt x="3014090" y="1042341"/>
                    <a:pt x="3030218" y="1063078"/>
                    <a:pt x="3046347" y="1083815"/>
                  </a:cubicBezTo>
                  <a:lnTo>
                    <a:pt x="3064780" y="1109161"/>
                  </a:lnTo>
                  <a:lnTo>
                    <a:pt x="3092430" y="1150635"/>
                  </a:lnTo>
                  <a:cubicBezTo>
                    <a:pt x="3170770" y="1258929"/>
                    <a:pt x="3251415" y="1360310"/>
                    <a:pt x="3338971" y="1454779"/>
                  </a:cubicBezTo>
                  <a:cubicBezTo>
                    <a:pt x="3350492" y="1468604"/>
                    <a:pt x="3364316" y="1475516"/>
                    <a:pt x="3366621" y="1470908"/>
                  </a:cubicBezTo>
                  <a:cubicBezTo>
                    <a:pt x="3368925" y="1463996"/>
                    <a:pt x="3362012" y="1450171"/>
                    <a:pt x="3348188" y="1436346"/>
                  </a:cubicBezTo>
                  <a:cubicBezTo>
                    <a:pt x="3290585" y="1367222"/>
                    <a:pt x="3235285" y="1295795"/>
                    <a:pt x="3182291" y="1224367"/>
                  </a:cubicBezTo>
                  <a:cubicBezTo>
                    <a:pt x="3154641" y="1187501"/>
                    <a:pt x="3129296" y="1150635"/>
                    <a:pt x="3103950" y="1113769"/>
                  </a:cubicBezTo>
                  <a:lnTo>
                    <a:pt x="3085517" y="1086119"/>
                  </a:lnTo>
                  <a:lnTo>
                    <a:pt x="3069388" y="1060774"/>
                  </a:lnTo>
                  <a:cubicBezTo>
                    <a:pt x="3057868" y="1044645"/>
                    <a:pt x="3046347" y="1030820"/>
                    <a:pt x="3034827" y="1014691"/>
                  </a:cubicBezTo>
                  <a:cubicBezTo>
                    <a:pt x="2984136" y="957088"/>
                    <a:pt x="2919620" y="904093"/>
                    <a:pt x="2845888" y="871836"/>
                  </a:cubicBezTo>
                  <a:cubicBezTo>
                    <a:pt x="2772157" y="839578"/>
                    <a:pt x="2693816" y="823449"/>
                    <a:pt x="2617780" y="825753"/>
                  </a:cubicBezTo>
                  <a:cubicBezTo>
                    <a:pt x="2541744" y="828057"/>
                    <a:pt x="2465708" y="844186"/>
                    <a:pt x="2396584" y="876444"/>
                  </a:cubicBezTo>
                  <a:cubicBezTo>
                    <a:pt x="2327461" y="908702"/>
                    <a:pt x="2262945" y="957088"/>
                    <a:pt x="2212254" y="1016996"/>
                  </a:cubicBezTo>
                  <a:cubicBezTo>
                    <a:pt x="2186909" y="1046949"/>
                    <a:pt x="2166172" y="1081511"/>
                    <a:pt x="2145435" y="1116073"/>
                  </a:cubicBezTo>
                  <a:cubicBezTo>
                    <a:pt x="2136218" y="1134506"/>
                    <a:pt x="2129306" y="1150635"/>
                    <a:pt x="2122393" y="1169068"/>
                  </a:cubicBezTo>
                  <a:cubicBezTo>
                    <a:pt x="2117785" y="1178284"/>
                    <a:pt x="2115481" y="1187501"/>
                    <a:pt x="2113177" y="1196717"/>
                  </a:cubicBezTo>
                  <a:lnTo>
                    <a:pt x="2110873" y="1203630"/>
                  </a:lnTo>
                  <a:lnTo>
                    <a:pt x="2108569" y="1219759"/>
                  </a:lnTo>
                  <a:cubicBezTo>
                    <a:pt x="2108569" y="1222063"/>
                    <a:pt x="2108569" y="1224367"/>
                    <a:pt x="2108569" y="1226671"/>
                  </a:cubicBezTo>
                  <a:lnTo>
                    <a:pt x="2106265" y="1240496"/>
                  </a:lnTo>
                  <a:lnTo>
                    <a:pt x="2103961" y="1270449"/>
                  </a:lnTo>
                  <a:lnTo>
                    <a:pt x="2097048" y="1325748"/>
                  </a:lnTo>
                  <a:cubicBezTo>
                    <a:pt x="2085527" y="1325748"/>
                    <a:pt x="2074007" y="1328052"/>
                    <a:pt x="2062486" y="1330356"/>
                  </a:cubicBezTo>
                  <a:cubicBezTo>
                    <a:pt x="2053270" y="1334965"/>
                    <a:pt x="2041749" y="1339573"/>
                    <a:pt x="2027924" y="1339573"/>
                  </a:cubicBezTo>
                  <a:cubicBezTo>
                    <a:pt x="2014100" y="1339573"/>
                    <a:pt x="1995667" y="1337269"/>
                    <a:pt x="1981842" y="1330356"/>
                  </a:cubicBezTo>
                  <a:cubicBezTo>
                    <a:pt x="1968017" y="1323444"/>
                    <a:pt x="1956496" y="1316532"/>
                    <a:pt x="1944976" y="1311923"/>
                  </a:cubicBezTo>
                  <a:cubicBezTo>
                    <a:pt x="1928847" y="1305011"/>
                    <a:pt x="1915022" y="1305011"/>
                    <a:pt x="1896589" y="1307315"/>
                  </a:cubicBezTo>
                  <a:cubicBezTo>
                    <a:pt x="1903502" y="1311923"/>
                    <a:pt x="1912718" y="1316532"/>
                    <a:pt x="1919631" y="1323444"/>
                  </a:cubicBezTo>
                  <a:cubicBezTo>
                    <a:pt x="1896589" y="1316532"/>
                    <a:pt x="1873548" y="1321140"/>
                    <a:pt x="1845898" y="1323444"/>
                  </a:cubicBezTo>
                  <a:cubicBezTo>
                    <a:pt x="1843594" y="1321140"/>
                    <a:pt x="1841290" y="1321140"/>
                    <a:pt x="1838986" y="1318836"/>
                  </a:cubicBezTo>
                  <a:cubicBezTo>
                    <a:pt x="1693826" y="1226671"/>
                    <a:pt x="1516409" y="1136810"/>
                    <a:pt x="1368945" y="1030820"/>
                  </a:cubicBezTo>
                  <a:cubicBezTo>
                    <a:pt x="1368945" y="1037733"/>
                    <a:pt x="1368945" y="1046949"/>
                    <a:pt x="1368945" y="1053862"/>
                  </a:cubicBezTo>
                  <a:cubicBezTo>
                    <a:pt x="1343599" y="1033124"/>
                    <a:pt x="1332079" y="1010083"/>
                    <a:pt x="1304429" y="987042"/>
                  </a:cubicBezTo>
                  <a:cubicBezTo>
                    <a:pt x="1311342" y="996258"/>
                    <a:pt x="1315950" y="1005475"/>
                    <a:pt x="1322862" y="1014691"/>
                  </a:cubicBezTo>
                  <a:lnTo>
                    <a:pt x="1320558" y="1012387"/>
                  </a:lnTo>
                  <a:cubicBezTo>
                    <a:pt x="1306733" y="996258"/>
                    <a:pt x="1290605" y="982434"/>
                    <a:pt x="1272172" y="968609"/>
                  </a:cubicBezTo>
                  <a:cubicBezTo>
                    <a:pt x="1253739" y="952480"/>
                    <a:pt x="1235306" y="938655"/>
                    <a:pt x="1216873" y="924831"/>
                  </a:cubicBezTo>
                  <a:cubicBezTo>
                    <a:pt x="1145445" y="839578"/>
                    <a:pt x="1055584" y="747413"/>
                    <a:pt x="961115" y="650640"/>
                  </a:cubicBezTo>
                  <a:cubicBezTo>
                    <a:pt x="958811" y="646032"/>
                    <a:pt x="954202" y="643727"/>
                    <a:pt x="951898" y="639119"/>
                  </a:cubicBezTo>
                  <a:cubicBezTo>
                    <a:pt x="942682" y="620686"/>
                    <a:pt x="926553" y="599949"/>
                    <a:pt x="905816" y="576908"/>
                  </a:cubicBezTo>
                  <a:cubicBezTo>
                    <a:pt x="898903" y="565387"/>
                    <a:pt x="887383" y="553867"/>
                    <a:pt x="882774" y="544650"/>
                  </a:cubicBezTo>
                  <a:cubicBezTo>
                    <a:pt x="843604" y="461702"/>
                    <a:pt x="788305" y="374145"/>
                    <a:pt x="730702" y="277372"/>
                  </a:cubicBezTo>
                  <a:cubicBezTo>
                    <a:pt x="739919" y="298109"/>
                    <a:pt x="749135" y="318846"/>
                    <a:pt x="758352" y="339583"/>
                  </a:cubicBezTo>
                  <a:cubicBezTo>
                    <a:pt x="742223" y="311934"/>
                    <a:pt x="723790" y="284284"/>
                    <a:pt x="703053" y="256635"/>
                  </a:cubicBezTo>
                  <a:cubicBezTo>
                    <a:pt x="703053" y="261243"/>
                    <a:pt x="703053" y="268155"/>
                    <a:pt x="703053" y="272763"/>
                  </a:cubicBezTo>
                  <a:cubicBezTo>
                    <a:pt x="652362" y="171382"/>
                    <a:pt x="564805" y="56176"/>
                    <a:pt x="500290" y="14701"/>
                  </a:cubicBezTo>
                  <a:cubicBezTo>
                    <a:pt x="468032" y="-6036"/>
                    <a:pt x="442687" y="-3732"/>
                    <a:pt x="428862" y="14701"/>
                  </a:cubicBezTo>
                  <a:cubicBezTo>
                    <a:pt x="415037" y="33134"/>
                    <a:pt x="412733" y="70000"/>
                    <a:pt x="431166" y="122995"/>
                  </a:cubicBezTo>
                  <a:cubicBezTo>
                    <a:pt x="433470" y="127604"/>
                    <a:pt x="435774" y="134516"/>
                    <a:pt x="435774" y="139124"/>
                  </a:cubicBezTo>
                  <a:cubicBezTo>
                    <a:pt x="401213" y="93042"/>
                    <a:pt x="366651" y="58480"/>
                    <a:pt x="336697" y="46959"/>
                  </a:cubicBezTo>
                  <a:cubicBezTo>
                    <a:pt x="320568" y="40047"/>
                    <a:pt x="311352" y="58480"/>
                    <a:pt x="302135" y="67696"/>
                  </a:cubicBezTo>
                  <a:cubicBezTo>
                    <a:pt x="281398" y="72305"/>
                    <a:pt x="286006" y="118387"/>
                    <a:pt x="318264" y="173686"/>
                  </a:cubicBezTo>
                  <a:cubicBezTo>
                    <a:pt x="327481" y="189815"/>
                    <a:pt x="336697" y="201336"/>
                    <a:pt x="345914" y="215160"/>
                  </a:cubicBezTo>
                  <a:cubicBezTo>
                    <a:pt x="378171" y="279676"/>
                    <a:pt x="417341" y="346495"/>
                    <a:pt x="456511" y="408707"/>
                  </a:cubicBezTo>
                  <a:cubicBezTo>
                    <a:pt x="463424" y="422532"/>
                    <a:pt x="477249" y="434052"/>
                    <a:pt x="484161" y="436356"/>
                  </a:cubicBezTo>
                  <a:cubicBezTo>
                    <a:pt x="491073" y="438660"/>
                    <a:pt x="491073" y="429444"/>
                    <a:pt x="484161" y="417923"/>
                  </a:cubicBezTo>
                  <a:cubicBezTo>
                    <a:pt x="456511" y="371841"/>
                    <a:pt x="435774" y="325758"/>
                    <a:pt x="415037" y="279676"/>
                  </a:cubicBezTo>
                  <a:cubicBezTo>
                    <a:pt x="412733" y="277372"/>
                    <a:pt x="408125" y="275068"/>
                    <a:pt x="405821" y="272763"/>
                  </a:cubicBezTo>
                  <a:cubicBezTo>
                    <a:pt x="408125" y="272763"/>
                    <a:pt x="410429" y="275068"/>
                    <a:pt x="412733" y="275068"/>
                  </a:cubicBezTo>
                  <a:cubicBezTo>
                    <a:pt x="410429" y="270459"/>
                    <a:pt x="408125" y="265851"/>
                    <a:pt x="408125" y="263547"/>
                  </a:cubicBezTo>
                  <a:cubicBezTo>
                    <a:pt x="410429" y="265851"/>
                    <a:pt x="412733" y="268155"/>
                    <a:pt x="417341" y="270459"/>
                  </a:cubicBezTo>
                  <a:cubicBezTo>
                    <a:pt x="419646" y="272763"/>
                    <a:pt x="419646" y="277372"/>
                    <a:pt x="421950" y="279676"/>
                  </a:cubicBezTo>
                  <a:cubicBezTo>
                    <a:pt x="428862" y="284284"/>
                    <a:pt x="433470" y="288892"/>
                    <a:pt x="440383" y="293501"/>
                  </a:cubicBezTo>
                  <a:cubicBezTo>
                    <a:pt x="486465" y="369537"/>
                    <a:pt x="534852" y="443269"/>
                    <a:pt x="580934" y="517001"/>
                  </a:cubicBezTo>
                  <a:cubicBezTo>
                    <a:pt x="583238" y="521609"/>
                    <a:pt x="571718" y="521609"/>
                    <a:pt x="574022" y="530825"/>
                  </a:cubicBezTo>
                  <a:cubicBezTo>
                    <a:pt x="576326" y="535434"/>
                    <a:pt x="578630" y="540042"/>
                    <a:pt x="580934" y="544650"/>
                  </a:cubicBezTo>
                  <a:cubicBezTo>
                    <a:pt x="571718" y="530825"/>
                    <a:pt x="562501" y="519305"/>
                    <a:pt x="553285" y="505480"/>
                  </a:cubicBezTo>
                  <a:cubicBezTo>
                    <a:pt x="500290" y="464006"/>
                    <a:pt x="481857" y="447877"/>
                    <a:pt x="470336" y="436356"/>
                  </a:cubicBezTo>
                  <a:lnTo>
                    <a:pt x="470336" y="436356"/>
                  </a:lnTo>
                  <a:cubicBezTo>
                    <a:pt x="470336" y="436356"/>
                    <a:pt x="470336" y="436356"/>
                    <a:pt x="465728" y="434052"/>
                  </a:cubicBezTo>
                  <a:cubicBezTo>
                    <a:pt x="458816" y="429444"/>
                    <a:pt x="454207" y="424836"/>
                    <a:pt x="447295" y="417923"/>
                  </a:cubicBezTo>
                  <a:cubicBezTo>
                    <a:pt x="447295" y="417923"/>
                    <a:pt x="447295" y="417923"/>
                    <a:pt x="447295" y="417923"/>
                  </a:cubicBezTo>
                  <a:cubicBezTo>
                    <a:pt x="444991" y="415619"/>
                    <a:pt x="444991" y="415619"/>
                    <a:pt x="442687" y="413315"/>
                  </a:cubicBezTo>
                  <a:lnTo>
                    <a:pt x="426558" y="387970"/>
                  </a:lnTo>
                  <a:cubicBezTo>
                    <a:pt x="419646" y="378753"/>
                    <a:pt x="412733" y="371841"/>
                    <a:pt x="408125" y="369537"/>
                  </a:cubicBezTo>
                  <a:cubicBezTo>
                    <a:pt x="408125" y="364928"/>
                    <a:pt x="408125" y="360320"/>
                    <a:pt x="405821" y="355712"/>
                  </a:cubicBezTo>
                  <a:cubicBezTo>
                    <a:pt x="375867" y="307325"/>
                    <a:pt x="375867" y="307325"/>
                    <a:pt x="348218" y="258939"/>
                  </a:cubicBezTo>
                  <a:cubicBezTo>
                    <a:pt x="348218" y="258939"/>
                    <a:pt x="345914" y="261243"/>
                    <a:pt x="343609" y="263547"/>
                  </a:cubicBezTo>
                  <a:cubicBezTo>
                    <a:pt x="341305" y="261243"/>
                    <a:pt x="329785" y="247418"/>
                    <a:pt x="318264" y="228985"/>
                  </a:cubicBezTo>
                  <a:cubicBezTo>
                    <a:pt x="306743" y="210552"/>
                    <a:pt x="306743" y="210552"/>
                    <a:pt x="283702" y="164470"/>
                  </a:cubicBezTo>
                  <a:cubicBezTo>
                    <a:pt x="283702" y="164470"/>
                    <a:pt x="283702" y="164470"/>
                    <a:pt x="288310" y="189815"/>
                  </a:cubicBezTo>
                  <a:cubicBezTo>
                    <a:pt x="288310" y="189815"/>
                    <a:pt x="288310" y="189815"/>
                    <a:pt x="281398" y="166774"/>
                  </a:cubicBezTo>
                  <a:cubicBezTo>
                    <a:pt x="281398" y="166774"/>
                    <a:pt x="281398" y="166774"/>
                    <a:pt x="274486" y="175990"/>
                  </a:cubicBezTo>
                  <a:cubicBezTo>
                    <a:pt x="274486" y="175990"/>
                    <a:pt x="274486" y="175990"/>
                    <a:pt x="279094" y="162165"/>
                  </a:cubicBezTo>
                  <a:cubicBezTo>
                    <a:pt x="279094" y="162165"/>
                    <a:pt x="279094" y="162165"/>
                    <a:pt x="267573" y="157557"/>
                  </a:cubicBezTo>
                  <a:cubicBezTo>
                    <a:pt x="267573" y="157557"/>
                    <a:pt x="267573" y="157557"/>
                    <a:pt x="267573" y="150645"/>
                  </a:cubicBezTo>
                  <a:cubicBezTo>
                    <a:pt x="267573" y="143732"/>
                    <a:pt x="267573" y="132212"/>
                    <a:pt x="267573" y="109171"/>
                  </a:cubicBezTo>
                  <a:cubicBezTo>
                    <a:pt x="265269" y="106866"/>
                    <a:pt x="260661" y="99954"/>
                    <a:pt x="249140" y="86129"/>
                  </a:cubicBezTo>
                  <a:cubicBezTo>
                    <a:pt x="249140" y="86129"/>
                    <a:pt x="244532" y="83825"/>
                    <a:pt x="239924" y="81521"/>
                  </a:cubicBezTo>
                  <a:cubicBezTo>
                    <a:pt x="237620" y="81521"/>
                    <a:pt x="237620" y="81521"/>
                    <a:pt x="235316" y="81521"/>
                  </a:cubicBezTo>
                  <a:cubicBezTo>
                    <a:pt x="233011" y="81521"/>
                    <a:pt x="233011" y="79217"/>
                    <a:pt x="230707" y="79217"/>
                  </a:cubicBezTo>
                  <a:cubicBezTo>
                    <a:pt x="230707" y="79217"/>
                    <a:pt x="228403" y="79217"/>
                    <a:pt x="226099" y="76913"/>
                  </a:cubicBezTo>
                  <a:cubicBezTo>
                    <a:pt x="226099" y="76913"/>
                    <a:pt x="223795" y="76913"/>
                    <a:pt x="223795" y="76913"/>
                  </a:cubicBezTo>
                  <a:lnTo>
                    <a:pt x="223795" y="74609"/>
                  </a:lnTo>
                  <a:cubicBezTo>
                    <a:pt x="223795" y="74609"/>
                    <a:pt x="221491" y="76913"/>
                    <a:pt x="216883" y="76913"/>
                  </a:cubicBezTo>
                  <a:cubicBezTo>
                    <a:pt x="214578" y="76913"/>
                    <a:pt x="214578" y="79217"/>
                    <a:pt x="214578" y="79217"/>
                  </a:cubicBezTo>
                  <a:cubicBezTo>
                    <a:pt x="212274" y="81521"/>
                    <a:pt x="212274" y="83825"/>
                    <a:pt x="207666" y="86129"/>
                  </a:cubicBezTo>
                  <a:cubicBezTo>
                    <a:pt x="207666" y="86129"/>
                    <a:pt x="205362" y="90738"/>
                    <a:pt x="207666" y="99954"/>
                  </a:cubicBezTo>
                  <a:cubicBezTo>
                    <a:pt x="207666" y="106866"/>
                    <a:pt x="207666" y="109171"/>
                    <a:pt x="216883" y="139124"/>
                  </a:cubicBezTo>
                  <a:cubicBezTo>
                    <a:pt x="214578" y="136820"/>
                    <a:pt x="212274" y="134516"/>
                    <a:pt x="209970" y="134516"/>
                  </a:cubicBezTo>
                  <a:cubicBezTo>
                    <a:pt x="191537" y="136820"/>
                    <a:pt x="191537" y="136820"/>
                    <a:pt x="175408" y="192119"/>
                  </a:cubicBezTo>
                  <a:cubicBezTo>
                    <a:pt x="175408" y="192119"/>
                    <a:pt x="177712" y="217464"/>
                    <a:pt x="189233" y="252026"/>
                  </a:cubicBezTo>
                  <a:cubicBezTo>
                    <a:pt x="207666" y="291196"/>
                    <a:pt x="207666" y="291196"/>
                    <a:pt x="233011" y="334975"/>
                  </a:cubicBezTo>
                  <a:cubicBezTo>
                    <a:pt x="233011" y="334975"/>
                    <a:pt x="237620" y="344191"/>
                    <a:pt x="246836" y="362624"/>
                  </a:cubicBezTo>
                  <a:cubicBezTo>
                    <a:pt x="249140" y="378753"/>
                    <a:pt x="249140" y="381057"/>
                    <a:pt x="251444" y="392578"/>
                  </a:cubicBezTo>
                  <a:cubicBezTo>
                    <a:pt x="251444" y="392578"/>
                    <a:pt x="251444" y="392578"/>
                    <a:pt x="251444" y="392578"/>
                  </a:cubicBezTo>
                  <a:cubicBezTo>
                    <a:pt x="244532" y="385666"/>
                    <a:pt x="239924" y="378753"/>
                    <a:pt x="233011" y="371841"/>
                  </a:cubicBezTo>
                  <a:cubicBezTo>
                    <a:pt x="214578" y="355712"/>
                    <a:pt x="205362" y="358016"/>
                    <a:pt x="209970" y="378753"/>
                  </a:cubicBezTo>
                  <a:cubicBezTo>
                    <a:pt x="173104" y="374145"/>
                    <a:pt x="161584" y="399490"/>
                    <a:pt x="161584" y="438660"/>
                  </a:cubicBezTo>
                  <a:cubicBezTo>
                    <a:pt x="147759" y="436356"/>
                    <a:pt x="138542" y="436356"/>
                    <a:pt x="131630" y="443269"/>
                  </a:cubicBezTo>
                  <a:cubicBezTo>
                    <a:pt x="90156" y="424836"/>
                    <a:pt x="57898" y="415619"/>
                    <a:pt x="30248" y="420227"/>
                  </a:cubicBezTo>
                  <a:lnTo>
                    <a:pt x="9511" y="429444"/>
                  </a:lnTo>
                  <a:cubicBezTo>
                    <a:pt x="295" y="450181"/>
                    <a:pt x="2599" y="489351"/>
                    <a:pt x="21032" y="537738"/>
                  </a:cubicBezTo>
                  <a:lnTo>
                    <a:pt x="23336" y="556171"/>
                  </a:lnTo>
                  <a:lnTo>
                    <a:pt x="295" y="553867"/>
                  </a:lnTo>
                  <a:cubicBezTo>
                    <a:pt x="-4313" y="636815"/>
                    <a:pt x="46377" y="768150"/>
                    <a:pt x="62506" y="862619"/>
                  </a:cubicBezTo>
                  <a:lnTo>
                    <a:pt x="83243" y="927135"/>
                  </a:lnTo>
                  <a:cubicBezTo>
                    <a:pt x="90156" y="950176"/>
                    <a:pt x="103980" y="980130"/>
                    <a:pt x="122413" y="1010083"/>
                  </a:cubicBezTo>
                  <a:cubicBezTo>
                    <a:pt x="140846" y="1040037"/>
                    <a:pt x="163888" y="1074599"/>
                    <a:pt x="191537" y="1106856"/>
                  </a:cubicBezTo>
                  <a:lnTo>
                    <a:pt x="249140" y="1175980"/>
                  </a:lnTo>
                  <a:cubicBezTo>
                    <a:pt x="262965" y="1189805"/>
                    <a:pt x="276790" y="1203630"/>
                    <a:pt x="290615" y="1217454"/>
                  </a:cubicBezTo>
                  <a:cubicBezTo>
                    <a:pt x="246836" y="1192109"/>
                    <a:pt x="209970" y="1175980"/>
                    <a:pt x="182321" y="1169068"/>
                  </a:cubicBezTo>
                  <a:cubicBezTo>
                    <a:pt x="154671" y="1164460"/>
                    <a:pt x="136238" y="1169068"/>
                    <a:pt x="129326" y="1187501"/>
                  </a:cubicBezTo>
                  <a:cubicBezTo>
                    <a:pt x="120109" y="1219759"/>
                    <a:pt x="145455" y="1281970"/>
                    <a:pt x="198450" y="1358006"/>
                  </a:cubicBezTo>
                  <a:cubicBezTo>
                    <a:pt x="253749" y="1431738"/>
                    <a:pt x="334393" y="1519295"/>
                    <a:pt x="433470" y="1590723"/>
                  </a:cubicBezTo>
                  <a:cubicBezTo>
                    <a:pt x="560197" y="1692104"/>
                    <a:pt x="693836" y="1786573"/>
                    <a:pt x="829780" y="1871826"/>
                  </a:cubicBezTo>
                  <a:cubicBezTo>
                    <a:pt x="965723" y="1957078"/>
                    <a:pt x="1106275" y="2033114"/>
                    <a:pt x="1249130" y="2102238"/>
                  </a:cubicBezTo>
                  <a:lnTo>
                    <a:pt x="1357424" y="2152929"/>
                  </a:lnTo>
                  <a:cubicBezTo>
                    <a:pt x="1398898" y="2171362"/>
                    <a:pt x="1438069" y="2187491"/>
                    <a:pt x="1479543" y="2205924"/>
                  </a:cubicBezTo>
                  <a:cubicBezTo>
                    <a:pt x="1541754" y="2233573"/>
                    <a:pt x="1608574" y="2256615"/>
                    <a:pt x="1673089" y="2279656"/>
                  </a:cubicBezTo>
                  <a:lnTo>
                    <a:pt x="1769862" y="2314218"/>
                  </a:lnTo>
                  <a:lnTo>
                    <a:pt x="1818249" y="2332651"/>
                  </a:lnTo>
                  <a:cubicBezTo>
                    <a:pt x="1827466" y="2334955"/>
                    <a:pt x="1834378" y="2339563"/>
                    <a:pt x="1843594" y="2341867"/>
                  </a:cubicBezTo>
                  <a:lnTo>
                    <a:pt x="1866636" y="2348780"/>
                  </a:lnTo>
                  <a:cubicBezTo>
                    <a:pt x="1931151" y="2364908"/>
                    <a:pt x="1995667" y="2383341"/>
                    <a:pt x="2057878" y="2399470"/>
                  </a:cubicBezTo>
                  <a:lnTo>
                    <a:pt x="2106265" y="2410991"/>
                  </a:lnTo>
                  <a:lnTo>
                    <a:pt x="2117785" y="2413295"/>
                  </a:lnTo>
                  <a:cubicBezTo>
                    <a:pt x="2122393" y="2415599"/>
                    <a:pt x="2124698" y="2413295"/>
                    <a:pt x="2129306" y="2413295"/>
                  </a:cubicBezTo>
                  <a:lnTo>
                    <a:pt x="2150043" y="2410991"/>
                  </a:lnTo>
                  <a:cubicBezTo>
                    <a:pt x="2177692" y="2408687"/>
                    <a:pt x="2205342" y="2408687"/>
                    <a:pt x="2232991" y="2406383"/>
                  </a:cubicBezTo>
                  <a:cubicBezTo>
                    <a:pt x="2260641" y="2404078"/>
                    <a:pt x="2288290" y="2404078"/>
                    <a:pt x="2315940" y="2401774"/>
                  </a:cubicBezTo>
                  <a:cubicBezTo>
                    <a:pt x="2343589" y="2399470"/>
                    <a:pt x="2373543" y="2399470"/>
                    <a:pt x="2396584" y="2392558"/>
                  </a:cubicBezTo>
                  <a:cubicBezTo>
                    <a:pt x="2447275" y="2378733"/>
                    <a:pt x="2504878" y="2355692"/>
                    <a:pt x="2555569" y="2325738"/>
                  </a:cubicBezTo>
                  <a:cubicBezTo>
                    <a:pt x="2633909" y="2281960"/>
                    <a:pt x="2703033" y="2219748"/>
                    <a:pt x="2746811" y="2164450"/>
                  </a:cubicBezTo>
                  <a:cubicBezTo>
                    <a:pt x="2753724" y="2159841"/>
                    <a:pt x="2756028" y="2146017"/>
                    <a:pt x="2758332" y="2134496"/>
                  </a:cubicBezTo>
                  <a:lnTo>
                    <a:pt x="2767548" y="2102238"/>
                  </a:lnTo>
                  <a:cubicBezTo>
                    <a:pt x="2769852" y="2097630"/>
                    <a:pt x="2769852" y="2093022"/>
                    <a:pt x="2772157" y="2090717"/>
                  </a:cubicBezTo>
                  <a:cubicBezTo>
                    <a:pt x="2984136" y="2309609"/>
                    <a:pt x="3219157" y="2503156"/>
                    <a:pt x="3477218" y="2664444"/>
                  </a:cubicBezTo>
                  <a:cubicBezTo>
                    <a:pt x="3633899" y="2763522"/>
                    <a:pt x="3785971" y="2830341"/>
                    <a:pt x="3935739" y="2883336"/>
                  </a:cubicBezTo>
                  <a:cubicBezTo>
                    <a:pt x="4085507" y="2936331"/>
                    <a:pt x="4235276" y="2970893"/>
                    <a:pt x="4394260" y="3003151"/>
                  </a:cubicBezTo>
                  <a:cubicBezTo>
                    <a:pt x="4403477" y="3005455"/>
                    <a:pt x="4405781" y="3003151"/>
                    <a:pt x="4401173" y="2998542"/>
                  </a:cubicBezTo>
                  <a:cubicBezTo>
                    <a:pt x="4394260" y="2993934"/>
                    <a:pt x="4382739" y="2989326"/>
                    <a:pt x="4375827" y="2987022"/>
                  </a:cubicBezTo>
                  <a:cubicBezTo>
                    <a:pt x="3887353" y="2851079"/>
                    <a:pt x="3431136" y="2576888"/>
                    <a:pt x="3053260" y="2194403"/>
                  </a:cubicBezTo>
                  <a:cubicBezTo>
                    <a:pt x="3032523" y="2171362"/>
                    <a:pt x="3011785" y="2150625"/>
                    <a:pt x="2991048" y="2127583"/>
                  </a:cubicBezTo>
                  <a:cubicBezTo>
                    <a:pt x="2970311" y="2104542"/>
                    <a:pt x="2951878" y="2081501"/>
                    <a:pt x="2931141" y="2060764"/>
                  </a:cubicBezTo>
                  <a:cubicBezTo>
                    <a:pt x="2926533" y="2056156"/>
                    <a:pt x="2921925" y="2049243"/>
                    <a:pt x="2917316" y="2042331"/>
                  </a:cubicBezTo>
                  <a:cubicBezTo>
                    <a:pt x="2885059" y="2000857"/>
                    <a:pt x="2852801" y="1959382"/>
                    <a:pt x="2822847" y="1917908"/>
                  </a:cubicBezTo>
                  <a:cubicBezTo>
                    <a:pt x="2822847" y="1917908"/>
                    <a:pt x="2822847" y="1917908"/>
                    <a:pt x="2822847" y="1917908"/>
                  </a:cubicBezTo>
                  <a:lnTo>
                    <a:pt x="2855105" y="1957078"/>
                  </a:lnTo>
                  <a:cubicBezTo>
                    <a:pt x="2878146" y="1987032"/>
                    <a:pt x="2905796" y="2005465"/>
                    <a:pt x="2915012" y="2000857"/>
                  </a:cubicBezTo>
                  <a:cubicBezTo>
                    <a:pt x="2917316" y="1998552"/>
                    <a:pt x="2917316" y="1991640"/>
                    <a:pt x="2915012" y="1982424"/>
                  </a:cubicBezTo>
                  <a:cubicBezTo>
                    <a:pt x="3011785" y="2081501"/>
                    <a:pt x="3115471" y="2169058"/>
                    <a:pt x="3221461" y="2252006"/>
                  </a:cubicBezTo>
                  <a:cubicBezTo>
                    <a:pt x="3251415" y="2279656"/>
                    <a:pt x="3279064" y="2302697"/>
                    <a:pt x="3306713" y="2318826"/>
                  </a:cubicBezTo>
                  <a:cubicBezTo>
                    <a:pt x="3415007" y="2429424"/>
                    <a:pt x="3534822" y="2533109"/>
                    <a:pt x="3659244" y="2629883"/>
                  </a:cubicBezTo>
                  <a:lnTo>
                    <a:pt x="3689198" y="2655228"/>
                  </a:lnTo>
                  <a:cubicBezTo>
                    <a:pt x="3730672" y="2687486"/>
                    <a:pt x="3776755" y="2708223"/>
                    <a:pt x="3804404" y="2712831"/>
                  </a:cubicBezTo>
                  <a:cubicBezTo>
                    <a:pt x="3813621" y="2715135"/>
                    <a:pt x="3818229" y="2712831"/>
                    <a:pt x="3822837" y="2712831"/>
                  </a:cubicBezTo>
                  <a:cubicBezTo>
                    <a:pt x="3979518" y="2800388"/>
                    <a:pt x="4145414" y="2874120"/>
                    <a:pt x="4315920" y="2931723"/>
                  </a:cubicBezTo>
                  <a:cubicBezTo>
                    <a:pt x="4484121" y="2989326"/>
                    <a:pt x="4656930" y="3026192"/>
                    <a:pt x="4825131" y="3040017"/>
                  </a:cubicBezTo>
                  <a:cubicBezTo>
                    <a:pt x="4841260" y="3042321"/>
                    <a:pt x="4852781" y="3040017"/>
                    <a:pt x="4850477" y="3033104"/>
                  </a:cubicBezTo>
                  <a:cubicBezTo>
                    <a:pt x="4857389" y="3035409"/>
                    <a:pt x="4864302" y="3037713"/>
                    <a:pt x="4871214" y="3037713"/>
                  </a:cubicBezTo>
                  <a:cubicBezTo>
                    <a:pt x="4912688" y="3035409"/>
                    <a:pt x="4956467" y="3040017"/>
                    <a:pt x="5002549" y="3042321"/>
                  </a:cubicBezTo>
                  <a:cubicBezTo>
                    <a:pt x="5011765" y="3042321"/>
                    <a:pt x="5018678" y="3040017"/>
                    <a:pt x="5014070" y="3037713"/>
                  </a:cubicBezTo>
                  <a:cubicBezTo>
                    <a:pt x="5009461" y="3033104"/>
                    <a:pt x="4997941" y="3030800"/>
                    <a:pt x="4988724" y="3030800"/>
                  </a:cubicBezTo>
                  <a:cubicBezTo>
                    <a:pt x="4940337" y="3028496"/>
                    <a:pt x="4894255" y="3023888"/>
                    <a:pt x="4850477" y="3023888"/>
                  </a:cubicBezTo>
                  <a:cubicBezTo>
                    <a:pt x="4845869" y="3023888"/>
                    <a:pt x="4843564" y="3023888"/>
                    <a:pt x="4841260" y="3026192"/>
                  </a:cubicBezTo>
                  <a:cubicBezTo>
                    <a:pt x="4832044" y="3021584"/>
                    <a:pt x="4818219" y="3016976"/>
                    <a:pt x="4802090" y="3014671"/>
                  </a:cubicBezTo>
                  <a:cubicBezTo>
                    <a:pt x="4465688" y="2954764"/>
                    <a:pt x="4138502" y="2851079"/>
                    <a:pt x="3838966" y="2669053"/>
                  </a:cubicBezTo>
                  <a:cubicBezTo>
                    <a:pt x="3993342" y="2745089"/>
                    <a:pt x="4152327" y="2814213"/>
                    <a:pt x="4327441" y="2871816"/>
                  </a:cubicBezTo>
                  <a:cubicBezTo>
                    <a:pt x="4537116" y="2938635"/>
                    <a:pt x="4737575" y="2970893"/>
                    <a:pt x="4954162" y="2998542"/>
                  </a:cubicBezTo>
                  <a:cubicBezTo>
                    <a:pt x="4965683" y="3000847"/>
                    <a:pt x="4972595" y="2998542"/>
                    <a:pt x="4972595" y="2996238"/>
                  </a:cubicBezTo>
                  <a:cubicBezTo>
                    <a:pt x="4972595" y="2993934"/>
                    <a:pt x="4963379" y="2989326"/>
                    <a:pt x="4951858" y="2987022"/>
                  </a:cubicBezTo>
                  <a:cubicBezTo>
                    <a:pt x="4730662" y="2957068"/>
                    <a:pt x="4523291" y="2920202"/>
                    <a:pt x="4318224" y="2853383"/>
                  </a:cubicBezTo>
                  <a:cubicBezTo>
                    <a:pt x="4113157" y="2788867"/>
                    <a:pt x="3912698" y="2699006"/>
                    <a:pt x="3719151" y="2563063"/>
                  </a:cubicBezTo>
                  <a:cubicBezTo>
                    <a:pt x="3703023" y="2551542"/>
                    <a:pt x="3689198" y="2542326"/>
                    <a:pt x="3675373" y="2530805"/>
                  </a:cubicBezTo>
                  <a:cubicBezTo>
                    <a:pt x="3806708" y="2595321"/>
                    <a:pt x="3938043" y="2650620"/>
                    <a:pt x="4071683" y="2696702"/>
                  </a:cubicBezTo>
                  <a:cubicBezTo>
                    <a:pt x="4166152" y="2745089"/>
                    <a:pt x="4262925" y="2786563"/>
                    <a:pt x="4362002" y="2823429"/>
                  </a:cubicBezTo>
                  <a:cubicBezTo>
                    <a:pt x="4461080" y="2857991"/>
                    <a:pt x="4562461" y="2890249"/>
                    <a:pt x="4663843" y="2913290"/>
                  </a:cubicBezTo>
                  <a:cubicBezTo>
                    <a:pt x="4868910" y="2961676"/>
                    <a:pt x="5076281" y="2984718"/>
                    <a:pt x="5281348" y="2982414"/>
                  </a:cubicBezTo>
                  <a:cubicBezTo>
                    <a:pt x="5302085" y="2982414"/>
                    <a:pt x="5318214" y="2977806"/>
                    <a:pt x="5318214" y="2973197"/>
                  </a:cubicBezTo>
                  <a:cubicBezTo>
                    <a:pt x="5318214" y="2968589"/>
                    <a:pt x="5302085" y="2963981"/>
                    <a:pt x="5281348" y="2961676"/>
                  </a:cubicBezTo>
                  <a:cubicBezTo>
                    <a:pt x="5251394" y="2961676"/>
                    <a:pt x="5223745" y="2957068"/>
                    <a:pt x="5196095" y="2952460"/>
                  </a:cubicBezTo>
                  <a:cubicBezTo>
                    <a:pt x="5168446" y="2947852"/>
                    <a:pt x="5138492" y="2947852"/>
                    <a:pt x="5110843" y="2943243"/>
                  </a:cubicBezTo>
                  <a:cubicBezTo>
                    <a:pt x="5053240" y="2934027"/>
                    <a:pt x="4995637" y="2927115"/>
                    <a:pt x="4940337" y="2913290"/>
                  </a:cubicBezTo>
                  <a:cubicBezTo>
                    <a:pt x="4827436" y="2892553"/>
                    <a:pt x="4714534" y="2857991"/>
                    <a:pt x="4606239" y="2823429"/>
                  </a:cubicBezTo>
                  <a:cubicBezTo>
                    <a:pt x="4622369" y="2825733"/>
                    <a:pt x="4638497" y="2828037"/>
                    <a:pt x="4654626" y="2830341"/>
                  </a:cubicBezTo>
                  <a:lnTo>
                    <a:pt x="4700709" y="2839558"/>
                  </a:lnTo>
                  <a:cubicBezTo>
                    <a:pt x="4843564" y="2876424"/>
                    <a:pt x="4991028" y="2901769"/>
                    <a:pt x="5138492" y="2913290"/>
                  </a:cubicBezTo>
                  <a:cubicBezTo>
                    <a:pt x="5193791" y="2917898"/>
                    <a:pt x="5239874" y="2908682"/>
                    <a:pt x="5244482" y="2894857"/>
                  </a:cubicBezTo>
                  <a:cubicBezTo>
                    <a:pt x="5246786" y="2878728"/>
                    <a:pt x="5207616" y="2864903"/>
                    <a:pt x="5154621" y="2857991"/>
                  </a:cubicBezTo>
                  <a:cubicBezTo>
                    <a:pt x="5163838" y="2857991"/>
                    <a:pt x="5170750" y="2857991"/>
                    <a:pt x="5179967" y="2857991"/>
                  </a:cubicBezTo>
                  <a:cubicBezTo>
                    <a:pt x="5189183" y="2857991"/>
                    <a:pt x="5193791" y="2855687"/>
                    <a:pt x="5193791" y="2853383"/>
                  </a:cubicBezTo>
                  <a:cubicBezTo>
                    <a:pt x="5191487" y="2851079"/>
                    <a:pt x="5179967" y="2848774"/>
                    <a:pt x="5170750" y="2848774"/>
                  </a:cubicBezTo>
                  <a:cubicBezTo>
                    <a:pt x="5140797" y="2851079"/>
                    <a:pt x="5110843" y="2851079"/>
                    <a:pt x="5080889" y="2851079"/>
                  </a:cubicBezTo>
                  <a:cubicBezTo>
                    <a:pt x="4809002" y="2814213"/>
                    <a:pt x="4541724" y="2735872"/>
                    <a:pt x="4290574" y="2622970"/>
                  </a:cubicBezTo>
                  <a:cubicBezTo>
                    <a:pt x="4567069" y="2733568"/>
                    <a:pt x="4859693" y="2800388"/>
                    <a:pt x="5159229" y="2823429"/>
                  </a:cubicBezTo>
                  <a:cubicBezTo>
                    <a:pt x="5152317" y="2825733"/>
                    <a:pt x="5152317" y="2828037"/>
                    <a:pt x="5159229" y="2830341"/>
                  </a:cubicBezTo>
                  <a:cubicBezTo>
                    <a:pt x="5166142" y="2832646"/>
                    <a:pt x="5177662" y="2832646"/>
                    <a:pt x="5184575" y="2832646"/>
                  </a:cubicBezTo>
                  <a:cubicBezTo>
                    <a:pt x="5191487" y="2830341"/>
                    <a:pt x="5191487" y="2828037"/>
                    <a:pt x="5184575" y="2825733"/>
                  </a:cubicBezTo>
                  <a:cubicBezTo>
                    <a:pt x="5184575" y="2825733"/>
                    <a:pt x="5184575" y="2825733"/>
                    <a:pt x="5184575" y="2825733"/>
                  </a:cubicBezTo>
                  <a:cubicBezTo>
                    <a:pt x="5343559" y="2837254"/>
                    <a:pt x="5504848" y="2837254"/>
                    <a:pt x="5668441" y="2823429"/>
                  </a:cubicBezTo>
                  <a:cubicBezTo>
                    <a:pt x="5677657" y="2823429"/>
                    <a:pt x="5686874" y="2818821"/>
                    <a:pt x="5684570" y="2816517"/>
                  </a:cubicBezTo>
                  <a:cubicBezTo>
                    <a:pt x="5686874" y="2816517"/>
                    <a:pt x="5677657" y="2814213"/>
                    <a:pt x="5668441" y="2814213"/>
                  </a:cubicBezTo>
                  <a:close/>
                  <a:moveTo>
                    <a:pt x="41769" y="556171"/>
                  </a:moveTo>
                  <a:lnTo>
                    <a:pt x="41769" y="551562"/>
                  </a:lnTo>
                  <a:lnTo>
                    <a:pt x="115501" y="558475"/>
                  </a:lnTo>
                  <a:lnTo>
                    <a:pt x="41769" y="556171"/>
                  </a:lnTo>
                  <a:close/>
                  <a:moveTo>
                    <a:pt x="279094" y="279676"/>
                  </a:moveTo>
                  <a:cubicBezTo>
                    <a:pt x="281398" y="284284"/>
                    <a:pt x="281398" y="288892"/>
                    <a:pt x="281398" y="295805"/>
                  </a:cubicBezTo>
                  <a:cubicBezTo>
                    <a:pt x="281398" y="293501"/>
                    <a:pt x="281398" y="293501"/>
                    <a:pt x="279094" y="279676"/>
                  </a:cubicBezTo>
                  <a:close/>
                  <a:moveTo>
                    <a:pt x="401213" y="622990"/>
                  </a:moveTo>
                  <a:cubicBezTo>
                    <a:pt x="398908" y="616078"/>
                    <a:pt x="398908" y="609166"/>
                    <a:pt x="396604" y="597645"/>
                  </a:cubicBezTo>
                  <a:cubicBezTo>
                    <a:pt x="398908" y="597645"/>
                    <a:pt x="398908" y="606861"/>
                    <a:pt x="401213" y="622990"/>
                  </a:cubicBezTo>
                  <a:cubicBezTo>
                    <a:pt x="401213" y="622990"/>
                    <a:pt x="401213" y="622990"/>
                    <a:pt x="401213" y="622990"/>
                  </a:cubicBezTo>
                  <a:close/>
                  <a:moveTo>
                    <a:pt x="926553" y="957088"/>
                  </a:moveTo>
                  <a:cubicBezTo>
                    <a:pt x="919641" y="952480"/>
                    <a:pt x="905816" y="938655"/>
                    <a:pt x="908120" y="952480"/>
                  </a:cubicBezTo>
                  <a:cubicBezTo>
                    <a:pt x="880470" y="927135"/>
                    <a:pt x="852821" y="899485"/>
                    <a:pt x="822867" y="874140"/>
                  </a:cubicBezTo>
                  <a:cubicBezTo>
                    <a:pt x="795218" y="846490"/>
                    <a:pt x="767568" y="818841"/>
                    <a:pt x="737615" y="791191"/>
                  </a:cubicBezTo>
                  <a:cubicBezTo>
                    <a:pt x="716878" y="770454"/>
                    <a:pt x="696140" y="752021"/>
                    <a:pt x="673099" y="733588"/>
                  </a:cubicBezTo>
                  <a:cubicBezTo>
                    <a:pt x="661579" y="701331"/>
                    <a:pt x="647754" y="669073"/>
                    <a:pt x="629321" y="629903"/>
                  </a:cubicBezTo>
                  <a:cubicBezTo>
                    <a:pt x="650058" y="659856"/>
                    <a:pt x="675403" y="687506"/>
                    <a:pt x="698445" y="717459"/>
                  </a:cubicBezTo>
                  <a:cubicBezTo>
                    <a:pt x="723790" y="745109"/>
                    <a:pt x="749135" y="775063"/>
                    <a:pt x="774481" y="802712"/>
                  </a:cubicBezTo>
                  <a:cubicBezTo>
                    <a:pt x="802130" y="832666"/>
                    <a:pt x="829780" y="862619"/>
                    <a:pt x="859733" y="892573"/>
                  </a:cubicBezTo>
                  <a:lnTo>
                    <a:pt x="903512" y="936351"/>
                  </a:lnTo>
                  <a:lnTo>
                    <a:pt x="947290" y="977825"/>
                  </a:lnTo>
                  <a:cubicBezTo>
                    <a:pt x="942682" y="966305"/>
                    <a:pt x="933465" y="961697"/>
                    <a:pt x="926553" y="957088"/>
                  </a:cubicBezTo>
                  <a:close/>
                  <a:moveTo>
                    <a:pt x="1152357" y="968609"/>
                  </a:moveTo>
                  <a:cubicBezTo>
                    <a:pt x="1138532" y="957088"/>
                    <a:pt x="1124708" y="943264"/>
                    <a:pt x="1110883" y="929439"/>
                  </a:cubicBezTo>
                  <a:lnTo>
                    <a:pt x="1115491" y="938655"/>
                  </a:lnTo>
                  <a:cubicBezTo>
                    <a:pt x="1060192" y="892573"/>
                    <a:pt x="1007197" y="844186"/>
                    <a:pt x="956506" y="793495"/>
                  </a:cubicBezTo>
                  <a:cubicBezTo>
                    <a:pt x="889687" y="717459"/>
                    <a:pt x="815955" y="634511"/>
                    <a:pt x="742223" y="551562"/>
                  </a:cubicBezTo>
                  <a:cubicBezTo>
                    <a:pt x="767568" y="569995"/>
                    <a:pt x="795218" y="586124"/>
                    <a:pt x="818259" y="602253"/>
                  </a:cubicBezTo>
                  <a:cubicBezTo>
                    <a:pt x="905816" y="712851"/>
                    <a:pt x="995677" y="816537"/>
                    <a:pt x="1110883" y="911006"/>
                  </a:cubicBezTo>
                  <a:cubicBezTo>
                    <a:pt x="1117795" y="917918"/>
                    <a:pt x="1124708" y="924831"/>
                    <a:pt x="1131620" y="931743"/>
                  </a:cubicBezTo>
                  <a:cubicBezTo>
                    <a:pt x="1138532" y="945568"/>
                    <a:pt x="1147749" y="957088"/>
                    <a:pt x="1156965" y="970913"/>
                  </a:cubicBezTo>
                  <a:lnTo>
                    <a:pt x="1152357" y="9686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"/>
          <p:cNvSpPr txBox="1">
            <a:spLocks noGrp="1"/>
          </p:cNvSpPr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1"/>
          </p:nvPr>
        </p:nvSpPr>
        <p:spPr>
          <a:xfrm>
            <a:off x="715175" y="1506075"/>
            <a:ext cx="3182100" cy="25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2"/>
          </p:nvPr>
        </p:nvSpPr>
        <p:spPr>
          <a:xfrm>
            <a:off x="4672396" y="1506075"/>
            <a:ext cx="3182100" cy="25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9" name="Google Shape;79;p5"/>
          <p:cNvGrpSpPr/>
          <p:nvPr/>
        </p:nvGrpSpPr>
        <p:grpSpPr>
          <a:xfrm flipH="1">
            <a:off x="5952945" y="3197021"/>
            <a:ext cx="4081209" cy="2184082"/>
            <a:chOff x="3466805" y="2003625"/>
            <a:chExt cx="5684927" cy="3042320"/>
          </a:xfrm>
        </p:grpSpPr>
        <p:sp>
          <p:nvSpPr>
            <p:cNvPr id="80" name="Google Shape;80;p5"/>
            <p:cNvSpPr/>
            <p:nvPr/>
          </p:nvSpPr>
          <p:spPr>
            <a:xfrm>
              <a:off x="3880114" y="2278692"/>
              <a:ext cx="13248" cy="13824"/>
            </a:xfrm>
            <a:custGeom>
              <a:avLst/>
              <a:gdLst/>
              <a:ahLst/>
              <a:cxnLst/>
              <a:rect l="l" t="t" r="r" b="b"/>
              <a:pathLst>
                <a:path w="13248" h="13824" extrusionOk="0">
                  <a:moveTo>
                    <a:pt x="1728" y="4608"/>
                  </a:moveTo>
                  <a:cubicBezTo>
                    <a:pt x="6336" y="6912"/>
                    <a:pt x="8640" y="11521"/>
                    <a:pt x="13249" y="13825"/>
                  </a:cubicBezTo>
                  <a:cubicBezTo>
                    <a:pt x="10945" y="11521"/>
                    <a:pt x="10945" y="6912"/>
                    <a:pt x="8640" y="4608"/>
                  </a:cubicBezTo>
                  <a:cubicBezTo>
                    <a:pt x="6336" y="2304"/>
                    <a:pt x="4032" y="2304"/>
                    <a:pt x="1728" y="0"/>
                  </a:cubicBezTo>
                  <a:cubicBezTo>
                    <a:pt x="-576" y="0"/>
                    <a:pt x="-576" y="2304"/>
                    <a:pt x="1728" y="46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3736682" y="2115099"/>
              <a:ext cx="25345" cy="49769"/>
            </a:xfrm>
            <a:custGeom>
              <a:avLst/>
              <a:gdLst/>
              <a:ahLst/>
              <a:cxnLst/>
              <a:rect l="l" t="t" r="r" b="b"/>
              <a:pathLst>
                <a:path w="25345" h="49769" extrusionOk="0">
                  <a:moveTo>
                    <a:pt x="25345" y="48387"/>
                  </a:moveTo>
                  <a:cubicBezTo>
                    <a:pt x="20737" y="34562"/>
                    <a:pt x="18433" y="20737"/>
                    <a:pt x="6912" y="4608"/>
                  </a:cubicBezTo>
                  <a:cubicBezTo>
                    <a:pt x="2304" y="2304"/>
                    <a:pt x="0" y="0"/>
                    <a:pt x="0" y="0"/>
                  </a:cubicBezTo>
                  <a:cubicBezTo>
                    <a:pt x="2304" y="6912"/>
                    <a:pt x="4608" y="18433"/>
                    <a:pt x="6912" y="27649"/>
                  </a:cubicBezTo>
                  <a:cubicBezTo>
                    <a:pt x="9217" y="46082"/>
                    <a:pt x="18433" y="52995"/>
                    <a:pt x="25345" y="48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3734378" y="2101275"/>
              <a:ext cx="2304" cy="11520"/>
            </a:xfrm>
            <a:custGeom>
              <a:avLst/>
              <a:gdLst/>
              <a:ahLst/>
              <a:cxnLst/>
              <a:rect l="l" t="t" r="r" b="b"/>
              <a:pathLst>
                <a:path w="2304" h="11520" extrusionOk="0">
                  <a:moveTo>
                    <a:pt x="2304" y="11521"/>
                  </a:moveTo>
                  <a:cubicBezTo>
                    <a:pt x="0" y="4608"/>
                    <a:pt x="0" y="0"/>
                    <a:pt x="0" y="0"/>
                  </a:cubicBezTo>
                  <a:cubicBezTo>
                    <a:pt x="0" y="2304"/>
                    <a:pt x="0" y="6912"/>
                    <a:pt x="0" y="9216"/>
                  </a:cubicBezTo>
                  <a:cubicBezTo>
                    <a:pt x="0" y="11521"/>
                    <a:pt x="0" y="11521"/>
                    <a:pt x="2304" y="11521"/>
                  </a:cubicBezTo>
                  <a:cubicBezTo>
                    <a:pt x="0" y="11521"/>
                    <a:pt x="0" y="11521"/>
                    <a:pt x="2304" y="11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>
              <a:off x="6860171" y="3499878"/>
              <a:ext cx="628225" cy="625030"/>
            </a:xfrm>
            <a:custGeom>
              <a:avLst/>
              <a:gdLst/>
              <a:ahLst/>
              <a:cxnLst/>
              <a:rect l="l" t="t" r="r" b="b"/>
              <a:pathLst>
                <a:path w="628225" h="625030" extrusionOk="0">
                  <a:moveTo>
                    <a:pt x="609193" y="617505"/>
                  </a:moveTo>
                  <a:cubicBezTo>
                    <a:pt x="616105" y="622114"/>
                    <a:pt x="625321" y="626722"/>
                    <a:pt x="627626" y="624418"/>
                  </a:cubicBezTo>
                  <a:cubicBezTo>
                    <a:pt x="629930" y="622114"/>
                    <a:pt x="625321" y="615201"/>
                    <a:pt x="618409" y="610593"/>
                  </a:cubicBezTo>
                  <a:cubicBezTo>
                    <a:pt x="392605" y="442392"/>
                    <a:pt x="192146" y="239629"/>
                    <a:pt x="17033" y="11521"/>
                  </a:cubicBezTo>
                  <a:cubicBezTo>
                    <a:pt x="10120" y="4608"/>
                    <a:pt x="5512" y="0"/>
                    <a:pt x="904" y="0"/>
                  </a:cubicBezTo>
                  <a:cubicBezTo>
                    <a:pt x="-1400" y="2304"/>
                    <a:pt x="904" y="9216"/>
                    <a:pt x="5512" y="16129"/>
                  </a:cubicBezTo>
                  <a:cubicBezTo>
                    <a:pt x="180626" y="244237"/>
                    <a:pt x="383388" y="449304"/>
                    <a:pt x="609193" y="6175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5"/>
            <p:cNvSpPr/>
            <p:nvPr/>
          </p:nvSpPr>
          <p:spPr>
            <a:xfrm>
              <a:off x="8567855" y="4830707"/>
              <a:ext cx="35713" cy="11125"/>
            </a:xfrm>
            <a:custGeom>
              <a:avLst/>
              <a:gdLst/>
              <a:ahLst/>
              <a:cxnLst/>
              <a:rect l="l" t="t" r="r" b="b"/>
              <a:pathLst>
                <a:path w="35713" h="11125" extrusionOk="0">
                  <a:moveTo>
                    <a:pt x="5184" y="954"/>
                  </a:moveTo>
                  <a:cubicBezTo>
                    <a:pt x="-1728" y="3258"/>
                    <a:pt x="-1728" y="5563"/>
                    <a:pt x="5184" y="7867"/>
                  </a:cubicBezTo>
                  <a:cubicBezTo>
                    <a:pt x="12096" y="10171"/>
                    <a:pt x="23617" y="12475"/>
                    <a:pt x="30529" y="10171"/>
                  </a:cubicBezTo>
                  <a:cubicBezTo>
                    <a:pt x="37442" y="10171"/>
                    <a:pt x="37442" y="5563"/>
                    <a:pt x="30529" y="3258"/>
                  </a:cubicBezTo>
                  <a:cubicBezTo>
                    <a:pt x="23617" y="954"/>
                    <a:pt x="12096" y="-1350"/>
                    <a:pt x="5184" y="9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>
              <a:off x="3466805" y="2003625"/>
              <a:ext cx="5684927" cy="3042320"/>
            </a:xfrm>
            <a:custGeom>
              <a:avLst/>
              <a:gdLst/>
              <a:ahLst/>
              <a:cxnLst/>
              <a:rect l="l" t="t" r="r" b="b"/>
              <a:pathLst>
                <a:path w="5684927" h="3042320" extrusionOk="0">
                  <a:moveTo>
                    <a:pt x="5668441" y="2814213"/>
                  </a:moveTo>
                  <a:cubicBezTo>
                    <a:pt x="5534802" y="2825733"/>
                    <a:pt x="5401162" y="2825733"/>
                    <a:pt x="5269827" y="2821125"/>
                  </a:cubicBezTo>
                  <a:cubicBezTo>
                    <a:pt x="5138492" y="2814213"/>
                    <a:pt x="5007157" y="2800388"/>
                    <a:pt x="4875822" y="2777347"/>
                  </a:cubicBezTo>
                  <a:cubicBezTo>
                    <a:pt x="4615456" y="2731264"/>
                    <a:pt x="4364306" y="2650620"/>
                    <a:pt x="4124677" y="2537718"/>
                  </a:cubicBezTo>
                  <a:cubicBezTo>
                    <a:pt x="4099332" y="2523893"/>
                    <a:pt x="4073987" y="2510068"/>
                    <a:pt x="4048641" y="2496243"/>
                  </a:cubicBezTo>
                  <a:lnTo>
                    <a:pt x="4048641" y="2496243"/>
                  </a:lnTo>
                  <a:cubicBezTo>
                    <a:pt x="4046337" y="2480115"/>
                    <a:pt x="4034817" y="2463986"/>
                    <a:pt x="4018688" y="2443249"/>
                  </a:cubicBezTo>
                  <a:cubicBezTo>
                    <a:pt x="4177672" y="2535414"/>
                    <a:pt x="4345874" y="2611450"/>
                    <a:pt x="4518683" y="2669053"/>
                  </a:cubicBezTo>
                  <a:cubicBezTo>
                    <a:pt x="4661539" y="2722048"/>
                    <a:pt x="4806699" y="2763522"/>
                    <a:pt x="4956467" y="2791171"/>
                  </a:cubicBezTo>
                  <a:cubicBezTo>
                    <a:pt x="4977204" y="2795779"/>
                    <a:pt x="4997941" y="2793475"/>
                    <a:pt x="4997941" y="2786563"/>
                  </a:cubicBezTo>
                  <a:cubicBezTo>
                    <a:pt x="5000245" y="2779651"/>
                    <a:pt x="4981812" y="2772738"/>
                    <a:pt x="4961075" y="2768130"/>
                  </a:cubicBezTo>
                  <a:lnTo>
                    <a:pt x="4905776" y="2758914"/>
                  </a:lnTo>
                  <a:cubicBezTo>
                    <a:pt x="4887343" y="2754305"/>
                    <a:pt x="4868910" y="2749697"/>
                    <a:pt x="4852781" y="2747393"/>
                  </a:cubicBezTo>
                  <a:cubicBezTo>
                    <a:pt x="4885039" y="2745089"/>
                    <a:pt x="4905776" y="2738176"/>
                    <a:pt x="4910384" y="2726656"/>
                  </a:cubicBezTo>
                  <a:cubicBezTo>
                    <a:pt x="4914992" y="2715135"/>
                    <a:pt x="4903472" y="2701310"/>
                    <a:pt x="4880430" y="2685182"/>
                  </a:cubicBezTo>
                  <a:cubicBezTo>
                    <a:pt x="5037111" y="2708223"/>
                    <a:pt x="5196095" y="2710527"/>
                    <a:pt x="5348168" y="2696702"/>
                  </a:cubicBezTo>
                  <a:cubicBezTo>
                    <a:pt x="5357384" y="2696702"/>
                    <a:pt x="5361992" y="2694398"/>
                    <a:pt x="5359688" y="2689790"/>
                  </a:cubicBezTo>
                  <a:cubicBezTo>
                    <a:pt x="5357384" y="2687486"/>
                    <a:pt x="5348168" y="2685182"/>
                    <a:pt x="5338951" y="2685182"/>
                  </a:cubicBezTo>
                  <a:cubicBezTo>
                    <a:pt x="5120059" y="2687486"/>
                    <a:pt x="4903472" y="2662140"/>
                    <a:pt x="4691492" y="2606841"/>
                  </a:cubicBezTo>
                  <a:cubicBezTo>
                    <a:pt x="4530204" y="2540022"/>
                    <a:pt x="4382739" y="2459377"/>
                    <a:pt x="4223755" y="2364908"/>
                  </a:cubicBezTo>
                  <a:cubicBezTo>
                    <a:pt x="3991038" y="2226661"/>
                    <a:pt x="3779059" y="2081501"/>
                    <a:pt x="3580904" y="1913300"/>
                  </a:cubicBezTo>
                  <a:cubicBezTo>
                    <a:pt x="3516389" y="1846480"/>
                    <a:pt x="3454177" y="1775052"/>
                    <a:pt x="3394270" y="1705929"/>
                  </a:cubicBezTo>
                  <a:cubicBezTo>
                    <a:pt x="3408095" y="1712841"/>
                    <a:pt x="3417311" y="1712841"/>
                    <a:pt x="3424224" y="1708233"/>
                  </a:cubicBezTo>
                  <a:cubicBezTo>
                    <a:pt x="3426528" y="1705929"/>
                    <a:pt x="3426528" y="1705929"/>
                    <a:pt x="3426528" y="1703625"/>
                  </a:cubicBezTo>
                  <a:cubicBezTo>
                    <a:pt x="3451873" y="1733578"/>
                    <a:pt x="3481827" y="1763532"/>
                    <a:pt x="3509476" y="1793485"/>
                  </a:cubicBezTo>
                  <a:cubicBezTo>
                    <a:pt x="3537126" y="1823439"/>
                    <a:pt x="3564775" y="1853393"/>
                    <a:pt x="3594729" y="1881042"/>
                  </a:cubicBezTo>
                  <a:cubicBezTo>
                    <a:pt x="3730672" y="2016986"/>
                    <a:pt x="3878136" y="2132192"/>
                    <a:pt x="4032513" y="2231269"/>
                  </a:cubicBezTo>
                  <a:cubicBezTo>
                    <a:pt x="4186889" y="2330346"/>
                    <a:pt x="4350482" y="2408687"/>
                    <a:pt x="4516379" y="2466290"/>
                  </a:cubicBezTo>
                  <a:cubicBezTo>
                    <a:pt x="4850477" y="2581496"/>
                    <a:pt x="5198400" y="2613754"/>
                    <a:pt x="5544018" y="2572280"/>
                  </a:cubicBezTo>
                  <a:cubicBezTo>
                    <a:pt x="5587797" y="2567671"/>
                    <a:pt x="5620054" y="2551542"/>
                    <a:pt x="5613142" y="2537718"/>
                  </a:cubicBezTo>
                  <a:cubicBezTo>
                    <a:pt x="5606230" y="2523893"/>
                    <a:pt x="5567060" y="2516980"/>
                    <a:pt x="5523281" y="2521589"/>
                  </a:cubicBezTo>
                  <a:cubicBezTo>
                    <a:pt x="5361992" y="2528501"/>
                    <a:pt x="5205312" y="2526197"/>
                    <a:pt x="5050935" y="2510068"/>
                  </a:cubicBezTo>
                  <a:cubicBezTo>
                    <a:pt x="4896559" y="2493939"/>
                    <a:pt x="4742183" y="2466290"/>
                    <a:pt x="4580894" y="2417903"/>
                  </a:cubicBezTo>
                  <a:cubicBezTo>
                    <a:pt x="4355090" y="2348780"/>
                    <a:pt x="4161544" y="2254310"/>
                    <a:pt x="3954172" y="2118367"/>
                  </a:cubicBezTo>
                  <a:cubicBezTo>
                    <a:pt x="3834358" y="2037723"/>
                    <a:pt x="3723760" y="1947862"/>
                    <a:pt x="3622378" y="1851088"/>
                  </a:cubicBezTo>
                  <a:cubicBezTo>
                    <a:pt x="3520997" y="1754315"/>
                    <a:pt x="3424224" y="1648326"/>
                    <a:pt x="3332059" y="1535424"/>
                  </a:cubicBezTo>
                  <a:cubicBezTo>
                    <a:pt x="3315930" y="1512382"/>
                    <a:pt x="3297497" y="1489341"/>
                    <a:pt x="3281368" y="1466300"/>
                  </a:cubicBezTo>
                  <a:cubicBezTo>
                    <a:pt x="3262935" y="1443259"/>
                    <a:pt x="3244502" y="1420217"/>
                    <a:pt x="3226069" y="1397176"/>
                  </a:cubicBezTo>
                  <a:cubicBezTo>
                    <a:pt x="3159250" y="1305011"/>
                    <a:pt x="3097038" y="1210542"/>
                    <a:pt x="3039435" y="1111465"/>
                  </a:cubicBezTo>
                  <a:lnTo>
                    <a:pt x="3037131" y="1106856"/>
                  </a:lnTo>
                  <a:lnTo>
                    <a:pt x="3034827" y="1104552"/>
                  </a:lnTo>
                  <a:lnTo>
                    <a:pt x="3030218" y="1097640"/>
                  </a:lnTo>
                  <a:cubicBezTo>
                    <a:pt x="3025610" y="1088423"/>
                    <a:pt x="3018698" y="1081511"/>
                    <a:pt x="3011785" y="1072295"/>
                  </a:cubicBezTo>
                  <a:cubicBezTo>
                    <a:pt x="3000265" y="1056166"/>
                    <a:pt x="2986440" y="1040037"/>
                    <a:pt x="2972615" y="1023908"/>
                  </a:cubicBezTo>
                  <a:cubicBezTo>
                    <a:pt x="2956487" y="1007779"/>
                    <a:pt x="2942662" y="993954"/>
                    <a:pt x="2924229" y="980130"/>
                  </a:cubicBezTo>
                  <a:cubicBezTo>
                    <a:pt x="2905796" y="966305"/>
                    <a:pt x="2889667" y="954784"/>
                    <a:pt x="2871234" y="940959"/>
                  </a:cubicBezTo>
                  <a:cubicBezTo>
                    <a:pt x="2795198" y="894877"/>
                    <a:pt x="2707641" y="871836"/>
                    <a:pt x="2622389" y="871836"/>
                  </a:cubicBezTo>
                  <a:cubicBezTo>
                    <a:pt x="2537136" y="871836"/>
                    <a:pt x="2454187" y="892573"/>
                    <a:pt x="2378151" y="934047"/>
                  </a:cubicBezTo>
                  <a:cubicBezTo>
                    <a:pt x="2302115" y="975521"/>
                    <a:pt x="2235296" y="1040037"/>
                    <a:pt x="2191517" y="1118377"/>
                  </a:cubicBezTo>
                  <a:cubicBezTo>
                    <a:pt x="2242208" y="1023908"/>
                    <a:pt x="2325156" y="947872"/>
                    <a:pt x="2419626" y="906398"/>
                  </a:cubicBezTo>
                  <a:cubicBezTo>
                    <a:pt x="2514095" y="862619"/>
                    <a:pt x="2617780" y="848795"/>
                    <a:pt x="2721466" y="867227"/>
                  </a:cubicBezTo>
                  <a:cubicBezTo>
                    <a:pt x="2746811" y="871836"/>
                    <a:pt x="2774461" y="878748"/>
                    <a:pt x="2799806" y="887965"/>
                  </a:cubicBezTo>
                  <a:cubicBezTo>
                    <a:pt x="2825151" y="897181"/>
                    <a:pt x="2850497" y="908702"/>
                    <a:pt x="2873538" y="922526"/>
                  </a:cubicBezTo>
                  <a:cubicBezTo>
                    <a:pt x="2896579" y="936351"/>
                    <a:pt x="2919620" y="952480"/>
                    <a:pt x="2940358" y="968609"/>
                  </a:cubicBezTo>
                  <a:cubicBezTo>
                    <a:pt x="2961095" y="984738"/>
                    <a:pt x="2979528" y="1003171"/>
                    <a:pt x="2997961" y="1023908"/>
                  </a:cubicBezTo>
                  <a:cubicBezTo>
                    <a:pt x="3014090" y="1042341"/>
                    <a:pt x="3030218" y="1063078"/>
                    <a:pt x="3046347" y="1083815"/>
                  </a:cubicBezTo>
                  <a:lnTo>
                    <a:pt x="3064780" y="1109161"/>
                  </a:lnTo>
                  <a:lnTo>
                    <a:pt x="3092430" y="1150635"/>
                  </a:lnTo>
                  <a:cubicBezTo>
                    <a:pt x="3170770" y="1258929"/>
                    <a:pt x="3251415" y="1360310"/>
                    <a:pt x="3338971" y="1454779"/>
                  </a:cubicBezTo>
                  <a:cubicBezTo>
                    <a:pt x="3350492" y="1468604"/>
                    <a:pt x="3364316" y="1475516"/>
                    <a:pt x="3366621" y="1470908"/>
                  </a:cubicBezTo>
                  <a:cubicBezTo>
                    <a:pt x="3368925" y="1463996"/>
                    <a:pt x="3362012" y="1450171"/>
                    <a:pt x="3348188" y="1436346"/>
                  </a:cubicBezTo>
                  <a:cubicBezTo>
                    <a:pt x="3290585" y="1367222"/>
                    <a:pt x="3235285" y="1295795"/>
                    <a:pt x="3182291" y="1224367"/>
                  </a:cubicBezTo>
                  <a:cubicBezTo>
                    <a:pt x="3154641" y="1187501"/>
                    <a:pt x="3129296" y="1150635"/>
                    <a:pt x="3103950" y="1113769"/>
                  </a:cubicBezTo>
                  <a:lnTo>
                    <a:pt x="3085517" y="1086119"/>
                  </a:lnTo>
                  <a:lnTo>
                    <a:pt x="3069388" y="1060774"/>
                  </a:lnTo>
                  <a:cubicBezTo>
                    <a:pt x="3057868" y="1044645"/>
                    <a:pt x="3046347" y="1030820"/>
                    <a:pt x="3034827" y="1014691"/>
                  </a:cubicBezTo>
                  <a:cubicBezTo>
                    <a:pt x="2984136" y="957088"/>
                    <a:pt x="2919620" y="904093"/>
                    <a:pt x="2845888" y="871836"/>
                  </a:cubicBezTo>
                  <a:cubicBezTo>
                    <a:pt x="2772157" y="839578"/>
                    <a:pt x="2693816" y="823449"/>
                    <a:pt x="2617780" y="825753"/>
                  </a:cubicBezTo>
                  <a:cubicBezTo>
                    <a:pt x="2541744" y="828057"/>
                    <a:pt x="2465708" y="844186"/>
                    <a:pt x="2396584" y="876444"/>
                  </a:cubicBezTo>
                  <a:cubicBezTo>
                    <a:pt x="2327461" y="908702"/>
                    <a:pt x="2262945" y="957088"/>
                    <a:pt x="2212254" y="1016996"/>
                  </a:cubicBezTo>
                  <a:cubicBezTo>
                    <a:pt x="2186909" y="1046949"/>
                    <a:pt x="2166172" y="1081511"/>
                    <a:pt x="2145435" y="1116073"/>
                  </a:cubicBezTo>
                  <a:cubicBezTo>
                    <a:pt x="2136218" y="1134506"/>
                    <a:pt x="2129306" y="1150635"/>
                    <a:pt x="2122393" y="1169068"/>
                  </a:cubicBezTo>
                  <a:cubicBezTo>
                    <a:pt x="2117785" y="1178284"/>
                    <a:pt x="2115481" y="1187501"/>
                    <a:pt x="2113177" y="1196717"/>
                  </a:cubicBezTo>
                  <a:lnTo>
                    <a:pt x="2110873" y="1203630"/>
                  </a:lnTo>
                  <a:lnTo>
                    <a:pt x="2108569" y="1219759"/>
                  </a:lnTo>
                  <a:cubicBezTo>
                    <a:pt x="2108569" y="1222063"/>
                    <a:pt x="2108569" y="1224367"/>
                    <a:pt x="2108569" y="1226671"/>
                  </a:cubicBezTo>
                  <a:lnTo>
                    <a:pt x="2106265" y="1240496"/>
                  </a:lnTo>
                  <a:lnTo>
                    <a:pt x="2103961" y="1270449"/>
                  </a:lnTo>
                  <a:lnTo>
                    <a:pt x="2097048" y="1325748"/>
                  </a:lnTo>
                  <a:cubicBezTo>
                    <a:pt x="2085527" y="1325748"/>
                    <a:pt x="2074007" y="1328052"/>
                    <a:pt x="2062486" y="1330356"/>
                  </a:cubicBezTo>
                  <a:cubicBezTo>
                    <a:pt x="2053270" y="1334965"/>
                    <a:pt x="2041749" y="1339573"/>
                    <a:pt x="2027924" y="1339573"/>
                  </a:cubicBezTo>
                  <a:cubicBezTo>
                    <a:pt x="2014100" y="1339573"/>
                    <a:pt x="1995667" y="1337269"/>
                    <a:pt x="1981842" y="1330356"/>
                  </a:cubicBezTo>
                  <a:cubicBezTo>
                    <a:pt x="1968017" y="1323444"/>
                    <a:pt x="1956496" y="1316532"/>
                    <a:pt x="1944976" y="1311923"/>
                  </a:cubicBezTo>
                  <a:cubicBezTo>
                    <a:pt x="1928847" y="1305011"/>
                    <a:pt x="1915022" y="1305011"/>
                    <a:pt x="1896589" y="1307315"/>
                  </a:cubicBezTo>
                  <a:cubicBezTo>
                    <a:pt x="1903502" y="1311923"/>
                    <a:pt x="1912718" y="1316532"/>
                    <a:pt x="1919631" y="1323444"/>
                  </a:cubicBezTo>
                  <a:cubicBezTo>
                    <a:pt x="1896589" y="1316532"/>
                    <a:pt x="1873548" y="1321140"/>
                    <a:pt x="1845898" y="1323444"/>
                  </a:cubicBezTo>
                  <a:cubicBezTo>
                    <a:pt x="1843594" y="1321140"/>
                    <a:pt x="1841290" y="1321140"/>
                    <a:pt x="1838986" y="1318836"/>
                  </a:cubicBezTo>
                  <a:cubicBezTo>
                    <a:pt x="1693826" y="1226671"/>
                    <a:pt x="1516409" y="1136810"/>
                    <a:pt x="1368945" y="1030820"/>
                  </a:cubicBezTo>
                  <a:cubicBezTo>
                    <a:pt x="1368945" y="1037733"/>
                    <a:pt x="1368945" y="1046949"/>
                    <a:pt x="1368945" y="1053862"/>
                  </a:cubicBezTo>
                  <a:cubicBezTo>
                    <a:pt x="1343599" y="1033124"/>
                    <a:pt x="1332079" y="1010083"/>
                    <a:pt x="1304429" y="987042"/>
                  </a:cubicBezTo>
                  <a:cubicBezTo>
                    <a:pt x="1311342" y="996258"/>
                    <a:pt x="1315950" y="1005475"/>
                    <a:pt x="1322862" y="1014691"/>
                  </a:cubicBezTo>
                  <a:lnTo>
                    <a:pt x="1320558" y="1012387"/>
                  </a:lnTo>
                  <a:cubicBezTo>
                    <a:pt x="1306733" y="996258"/>
                    <a:pt x="1290605" y="982434"/>
                    <a:pt x="1272172" y="968609"/>
                  </a:cubicBezTo>
                  <a:cubicBezTo>
                    <a:pt x="1253739" y="952480"/>
                    <a:pt x="1235306" y="938655"/>
                    <a:pt x="1216873" y="924831"/>
                  </a:cubicBezTo>
                  <a:cubicBezTo>
                    <a:pt x="1145445" y="839578"/>
                    <a:pt x="1055584" y="747413"/>
                    <a:pt x="961115" y="650640"/>
                  </a:cubicBezTo>
                  <a:cubicBezTo>
                    <a:pt x="958811" y="646032"/>
                    <a:pt x="954202" y="643727"/>
                    <a:pt x="951898" y="639119"/>
                  </a:cubicBezTo>
                  <a:cubicBezTo>
                    <a:pt x="942682" y="620686"/>
                    <a:pt x="926553" y="599949"/>
                    <a:pt x="905816" y="576908"/>
                  </a:cubicBezTo>
                  <a:cubicBezTo>
                    <a:pt x="898903" y="565387"/>
                    <a:pt x="887383" y="553867"/>
                    <a:pt x="882774" y="544650"/>
                  </a:cubicBezTo>
                  <a:cubicBezTo>
                    <a:pt x="843604" y="461702"/>
                    <a:pt x="788305" y="374145"/>
                    <a:pt x="730702" y="277372"/>
                  </a:cubicBezTo>
                  <a:cubicBezTo>
                    <a:pt x="739919" y="298109"/>
                    <a:pt x="749135" y="318846"/>
                    <a:pt x="758352" y="339583"/>
                  </a:cubicBezTo>
                  <a:cubicBezTo>
                    <a:pt x="742223" y="311934"/>
                    <a:pt x="723790" y="284284"/>
                    <a:pt x="703053" y="256635"/>
                  </a:cubicBezTo>
                  <a:cubicBezTo>
                    <a:pt x="703053" y="261243"/>
                    <a:pt x="703053" y="268155"/>
                    <a:pt x="703053" y="272763"/>
                  </a:cubicBezTo>
                  <a:cubicBezTo>
                    <a:pt x="652362" y="171382"/>
                    <a:pt x="564805" y="56176"/>
                    <a:pt x="500290" y="14701"/>
                  </a:cubicBezTo>
                  <a:cubicBezTo>
                    <a:pt x="468032" y="-6036"/>
                    <a:pt x="442687" y="-3732"/>
                    <a:pt x="428862" y="14701"/>
                  </a:cubicBezTo>
                  <a:cubicBezTo>
                    <a:pt x="415037" y="33134"/>
                    <a:pt x="412733" y="70000"/>
                    <a:pt x="431166" y="122995"/>
                  </a:cubicBezTo>
                  <a:cubicBezTo>
                    <a:pt x="433470" y="127604"/>
                    <a:pt x="435774" y="134516"/>
                    <a:pt x="435774" y="139124"/>
                  </a:cubicBezTo>
                  <a:cubicBezTo>
                    <a:pt x="401213" y="93042"/>
                    <a:pt x="366651" y="58480"/>
                    <a:pt x="336697" y="46959"/>
                  </a:cubicBezTo>
                  <a:cubicBezTo>
                    <a:pt x="320568" y="40047"/>
                    <a:pt x="311352" y="58480"/>
                    <a:pt x="302135" y="67696"/>
                  </a:cubicBezTo>
                  <a:cubicBezTo>
                    <a:pt x="281398" y="72305"/>
                    <a:pt x="286006" y="118387"/>
                    <a:pt x="318264" y="173686"/>
                  </a:cubicBezTo>
                  <a:cubicBezTo>
                    <a:pt x="327481" y="189815"/>
                    <a:pt x="336697" y="201336"/>
                    <a:pt x="345914" y="215160"/>
                  </a:cubicBezTo>
                  <a:cubicBezTo>
                    <a:pt x="378171" y="279676"/>
                    <a:pt x="417341" y="346495"/>
                    <a:pt x="456511" y="408707"/>
                  </a:cubicBezTo>
                  <a:cubicBezTo>
                    <a:pt x="463424" y="422532"/>
                    <a:pt x="477249" y="434052"/>
                    <a:pt x="484161" y="436356"/>
                  </a:cubicBezTo>
                  <a:cubicBezTo>
                    <a:pt x="491073" y="438660"/>
                    <a:pt x="491073" y="429444"/>
                    <a:pt x="484161" y="417923"/>
                  </a:cubicBezTo>
                  <a:cubicBezTo>
                    <a:pt x="456511" y="371841"/>
                    <a:pt x="435774" y="325758"/>
                    <a:pt x="415037" y="279676"/>
                  </a:cubicBezTo>
                  <a:cubicBezTo>
                    <a:pt x="412733" y="277372"/>
                    <a:pt x="408125" y="275068"/>
                    <a:pt x="405821" y="272763"/>
                  </a:cubicBezTo>
                  <a:cubicBezTo>
                    <a:pt x="408125" y="272763"/>
                    <a:pt x="410429" y="275068"/>
                    <a:pt x="412733" y="275068"/>
                  </a:cubicBezTo>
                  <a:cubicBezTo>
                    <a:pt x="410429" y="270459"/>
                    <a:pt x="408125" y="265851"/>
                    <a:pt x="408125" y="263547"/>
                  </a:cubicBezTo>
                  <a:cubicBezTo>
                    <a:pt x="410429" y="265851"/>
                    <a:pt x="412733" y="268155"/>
                    <a:pt x="417341" y="270459"/>
                  </a:cubicBezTo>
                  <a:cubicBezTo>
                    <a:pt x="419646" y="272763"/>
                    <a:pt x="419646" y="277372"/>
                    <a:pt x="421950" y="279676"/>
                  </a:cubicBezTo>
                  <a:cubicBezTo>
                    <a:pt x="428862" y="284284"/>
                    <a:pt x="433470" y="288892"/>
                    <a:pt x="440383" y="293501"/>
                  </a:cubicBezTo>
                  <a:cubicBezTo>
                    <a:pt x="486465" y="369537"/>
                    <a:pt x="534852" y="443269"/>
                    <a:pt x="580934" y="517001"/>
                  </a:cubicBezTo>
                  <a:cubicBezTo>
                    <a:pt x="583238" y="521609"/>
                    <a:pt x="571718" y="521609"/>
                    <a:pt x="574022" y="530825"/>
                  </a:cubicBezTo>
                  <a:cubicBezTo>
                    <a:pt x="576326" y="535434"/>
                    <a:pt x="578630" y="540042"/>
                    <a:pt x="580934" y="544650"/>
                  </a:cubicBezTo>
                  <a:cubicBezTo>
                    <a:pt x="571718" y="530825"/>
                    <a:pt x="562501" y="519305"/>
                    <a:pt x="553285" y="505480"/>
                  </a:cubicBezTo>
                  <a:cubicBezTo>
                    <a:pt x="500290" y="464006"/>
                    <a:pt x="481857" y="447877"/>
                    <a:pt x="470336" y="436356"/>
                  </a:cubicBezTo>
                  <a:lnTo>
                    <a:pt x="470336" y="436356"/>
                  </a:lnTo>
                  <a:cubicBezTo>
                    <a:pt x="470336" y="436356"/>
                    <a:pt x="470336" y="436356"/>
                    <a:pt x="465728" y="434052"/>
                  </a:cubicBezTo>
                  <a:cubicBezTo>
                    <a:pt x="458816" y="429444"/>
                    <a:pt x="454207" y="424836"/>
                    <a:pt x="447295" y="417923"/>
                  </a:cubicBezTo>
                  <a:cubicBezTo>
                    <a:pt x="447295" y="417923"/>
                    <a:pt x="447295" y="417923"/>
                    <a:pt x="447295" y="417923"/>
                  </a:cubicBezTo>
                  <a:cubicBezTo>
                    <a:pt x="444991" y="415619"/>
                    <a:pt x="444991" y="415619"/>
                    <a:pt x="442687" y="413315"/>
                  </a:cubicBezTo>
                  <a:lnTo>
                    <a:pt x="426558" y="387970"/>
                  </a:lnTo>
                  <a:cubicBezTo>
                    <a:pt x="419646" y="378753"/>
                    <a:pt x="412733" y="371841"/>
                    <a:pt x="408125" y="369537"/>
                  </a:cubicBezTo>
                  <a:cubicBezTo>
                    <a:pt x="408125" y="364928"/>
                    <a:pt x="408125" y="360320"/>
                    <a:pt x="405821" y="355712"/>
                  </a:cubicBezTo>
                  <a:cubicBezTo>
                    <a:pt x="375867" y="307325"/>
                    <a:pt x="375867" y="307325"/>
                    <a:pt x="348218" y="258939"/>
                  </a:cubicBezTo>
                  <a:cubicBezTo>
                    <a:pt x="348218" y="258939"/>
                    <a:pt x="345914" y="261243"/>
                    <a:pt x="343609" y="263547"/>
                  </a:cubicBezTo>
                  <a:cubicBezTo>
                    <a:pt x="341305" y="261243"/>
                    <a:pt x="329785" y="247418"/>
                    <a:pt x="318264" y="228985"/>
                  </a:cubicBezTo>
                  <a:cubicBezTo>
                    <a:pt x="306743" y="210552"/>
                    <a:pt x="306743" y="210552"/>
                    <a:pt x="283702" y="164470"/>
                  </a:cubicBezTo>
                  <a:cubicBezTo>
                    <a:pt x="283702" y="164470"/>
                    <a:pt x="283702" y="164470"/>
                    <a:pt x="288310" y="189815"/>
                  </a:cubicBezTo>
                  <a:cubicBezTo>
                    <a:pt x="288310" y="189815"/>
                    <a:pt x="288310" y="189815"/>
                    <a:pt x="281398" y="166774"/>
                  </a:cubicBezTo>
                  <a:cubicBezTo>
                    <a:pt x="281398" y="166774"/>
                    <a:pt x="281398" y="166774"/>
                    <a:pt x="274486" y="175990"/>
                  </a:cubicBezTo>
                  <a:cubicBezTo>
                    <a:pt x="274486" y="175990"/>
                    <a:pt x="274486" y="175990"/>
                    <a:pt x="279094" y="162165"/>
                  </a:cubicBezTo>
                  <a:cubicBezTo>
                    <a:pt x="279094" y="162165"/>
                    <a:pt x="279094" y="162165"/>
                    <a:pt x="267573" y="157557"/>
                  </a:cubicBezTo>
                  <a:cubicBezTo>
                    <a:pt x="267573" y="157557"/>
                    <a:pt x="267573" y="157557"/>
                    <a:pt x="267573" y="150645"/>
                  </a:cubicBezTo>
                  <a:cubicBezTo>
                    <a:pt x="267573" y="143732"/>
                    <a:pt x="267573" y="132212"/>
                    <a:pt x="267573" y="109171"/>
                  </a:cubicBezTo>
                  <a:cubicBezTo>
                    <a:pt x="265269" y="106866"/>
                    <a:pt x="260661" y="99954"/>
                    <a:pt x="249140" y="86129"/>
                  </a:cubicBezTo>
                  <a:cubicBezTo>
                    <a:pt x="249140" y="86129"/>
                    <a:pt x="244532" y="83825"/>
                    <a:pt x="239924" y="81521"/>
                  </a:cubicBezTo>
                  <a:cubicBezTo>
                    <a:pt x="237620" y="81521"/>
                    <a:pt x="237620" y="81521"/>
                    <a:pt x="235316" y="81521"/>
                  </a:cubicBezTo>
                  <a:cubicBezTo>
                    <a:pt x="233011" y="81521"/>
                    <a:pt x="233011" y="79217"/>
                    <a:pt x="230707" y="79217"/>
                  </a:cubicBezTo>
                  <a:cubicBezTo>
                    <a:pt x="230707" y="79217"/>
                    <a:pt x="228403" y="79217"/>
                    <a:pt x="226099" y="76913"/>
                  </a:cubicBezTo>
                  <a:cubicBezTo>
                    <a:pt x="226099" y="76913"/>
                    <a:pt x="223795" y="76913"/>
                    <a:pt x="223795" y="76913"/>
                  </a:cubicBezTo>
                  <a:lnTo>
                    <a:pt x="223795" y="74609"/>
                  </a:lnTo>
                  <a:cubicBezTo>
                    <a:pt x="223795" y="74609"/>
                    <a:pt x="221491" y="76913"/>
                    <a:pt x="216883" y="76913"/>
                  </a:cubicBezTo>
                  <a:cubicBezTo>
                    <a:pt x="214578" y="76913"/>
                    <a:pt x="214578" y="79217"/>
                    <a:pt x="214578" y="79217"/>
                  </a:cubicBezTo>
                  <a:cubicBezTo>
                    <a:pt x="212274" y="81521"/>
                    <a:pt x="212274" y="83825"/>
                    <a:pt x="207666" y="86129"/>
                  </a:cubicBezTo>
                  <a:cubicBezTo>
                    <a:pt x="207666" y="86129"/>
                    <a:pt x="205362" y="90738"/>
                    <a:pt x="207666" y="99954"/>
                  </a:cubicBezTo>
                  <a:cubicBezTo>
                    <a:pt x="207666" y="106866"/>
                    <a:pt x="207666" y="109171"/>
                    <a:pt x="216883" y="139124"/>
                  </a:cubicBezTo>
                  <a:cubicBezTo>
                    <a:pt x="214578" y="136820"/>
                    <a:pt x="212274" y="134516"/>
                    <a:pt x="209970" y="134516"/>
                  </a:cubicBezTo>
                  <a:cubicBezTo>
                    <a:pt x="191537" y="136820"/>
                    <a:pt x="191537" y="136820"/>
                    <a:pt x="175408" y="192119"/>
                  </a:cubicBezTo>
                  <a:cubicBezTo>
                    <a:pt x="175408" y="192119"/>
                    <a:pt x="177712" y="217464"/>
                    <a:pt x="189233" y="252026"/>
                  </a:cubicBezTo>
                  <a:cubicBezTo>
                    <a:pt x="207666" y="291196"/>
                    <a:pt x="207666" y="291196"/>
                    <a:pt x="233011" y="334975"/>
                  </a:cubicBezTo>
                  <a:cubicBezTo>
                    <a:pt x="233011" y="334975"/>
                    <a:pt x="237620" y="344191"/>
                    <a:pt x="246836" y="362624"/>
                  </a:cubicBezTo>
                  <a:cubicBezTo>
                    <a:pt x="249140" y="378753"/>
                    <a:pt x="249140" y="381057"/>
                    <a:pt x="251444" y="392578"/>
                  </a:cubicBezTo>
                  <a:cubicBezTo>
                    <a:pt x="251444" y="392578"/>
                    <a:pt x="251444" y="392578"/>
                    <a:pt x="251444" y="392578"/>
                  </a:cubicBezTo>
                  <a:cubicBezTo>
                    <a:pt x="244532" y="385666"/>
                    <a:pt x="239924" y="378753"/>
                    <a:pt x="233011" y="371841"/>
                  </a:cubicBezTo>
                  <a:cubicBezTo>
                    <a:pt x="214578" y="355712"/>
                    <a:pt x="205362" y="358016"/>
                    <a:pt x="209970" y="378753"/>
                  </a:cubicBezTo>
                  <a:cubicBezTo>
                    <a:pt x="173104" y="374145"/>
                    <a:pt x="161584" y="399490"/>
                    <a:pt x="161584" y="438660"/>
                  </a:cubicBezTo>
                  <a:cubicBezTo>
                    <a:pt x="147759" y="436356"/>
                    <a:pt x="138542" y="436356"/>
                    <a:pt x="131630" y="443269"/>
                  </a:cubicBezTo>
                  <a:cubicBezTo>
                    <a:pt x="90156" y="424836"/>
                    <a:pt x="57898" y="415619"/>
                    <a:pt x="30248" y="420227"/>
                  </a:cubicBezTo>
                  <a:lnTo>
                    <a:pt x="9511" y="429444"/>
                  </a:lnTo>
                  <a:cubicBezTo>
                    <a:pt x="295" y="450181"/>
                    <a:pt x="2599" y="489351"/>
                    <a:pt x="21032" y="537738"/>
                  </a:cubicBezTo>
                  <a:lnTo>
                    <a:pt x="23336" y="556171"/>
                  </a:lnTo>
                  <a:lnTo>
                    <a:pt x="295" y="553867"/>
                  </a:lnTo>
                  <a:cubicBezTo>
                    <a:pt x="-4313" y="636815"/>
                    <a:pt x="46377" y="768150"/>
                    <a:pt x="62506" y="862619"/>
                  </a:cubicBezTo>
                  <a:lnTo>
                    <a:pt x="83243" y="927135"/>
                  </a:lnTo>
                  <a:cubicBezTo>
                    <a:pt x="90156" y="950176"/>
                    <a:pt x="103980" y="980130"/>
                    <a:pt x="122413" y="1010083"/>
                  </a:cubicBezTo>
                  <a:cubicBezTo>
                    <a:pt x="140846" y="1040037"/>
                    <a:pt x="163888" y="1074599"/>
                    <a:pt x="191537" y="1106856"/>
                  </a:cubicBezTo>
                  <a:lnTo>
                    <a:pt x="249140" y="1175980"/>
                  </a:lnTo>
                  <a:cubicBezTo>
                    <a:pt x="262965" y="1189805"/>
                    <a:pt x="276790" y="1203630"/>
                    <a:pt x="290615" y="1217454"/>
                  </a:cubicBezTo>
                  <a:cubicBezTo>
                    <a:pt x="246836" y="1192109"/>
                    <a:pt x="209970" y="1175980"/>
                    <a:pt x="182321" y="1169068"/>
                  </a:cubicBezTo>
                  <a:cubicBezTo>
                    <a:pt x="154671" y="1164460"/>
                    <a:pt x="136238" y="1169068"/>
                    <a:pt x="129326" y="1187501"/>
                  </a:cubicBezTo>
                  <a:cubicBezTo>
                    <a:pt x="120109" y="1219759"/>
                    <a:pt x="145455" y="1281970"/>
                    <a:pt x="198450" y="1358006"/>
                  </a:cubicBezTo>
                  <a:cubicBezTo>
                    <a:pt x="253749" y="1431738"/>
                    <a:pt x="334393" y="1519295"/>
                    <a:pt x="433470" y="1590723"/>
                  </a:cubicBezTo>
                  <a:cubicBezTo>
                    <a:pt x="560197" y="1692104"/>
                    <a:pt x="693836" y="1786573"/>
                    <a:pt x="829780" y="1871826"/>
                  </a:cubicBezTo>
                  <a:cubicBezTo>
                    <a:pt x="965723" y="1957078"/>
                    <a:pt x="1106275" y="2033114"/>
                    <a:pt x="1249130" y="2102238"/>
                  </a:cubicBezTo>
                  <a:lnTo>
                    <a:pt x="1357424" y="2152929"/>
                  </a:lnTo>
                  <a:cubicBezTo>
                    <a:pt x="1398898" y="2171362"/>
                    <a:pt x="1438069" y="2187491"/>
                    <a:pt x="1479543" y="2205924"/>
                  </a:cubicBezTo>
                  <a:cubicBezTo>
                    <a:pt x="1541754" y="2233573"/>
                    <a:pt x="1608574" y="2256615"/>
                    <a:pt x="1673089" y="2279656"/>
                  </a:cubicBezTo>
                  <a:lnTo>
                    <a:pt x="1769862" y="2314218"/>
                  </a:lnTo>
                  <a:lnTo>
                    <a:pt x="1818249" y="2332651"/>
                  </a:lnTo>
                  <a:cubicBezTo>
                    <a:pt x="1827466" y="2334955"/>
                    <a:pt x="1834378" y="2339563"/>
                    <a:pt x="1843594" y="2341867"/>
                  </a:cubicBezTo>
                  <a:lnTo>
                    <a:pt x="1866636" y="2348780"/>
                  </a:lnTo>
                  <a:cubicBezTo>
                    <a:pt x="1931151" y="2364908"/>
                    <a:pt x="1995667" y="2383341"/>
                    <a:pt x="2057878" y="2399470"/>
                  </a:cubicBezTo>
                  <a:lnTo>
                    <a:pt x="2106265" y="2410991"/>
                  </a:lnTo>
                  <a:lnTo>
                    <a:pt x="2117785" y="2413295"/>
                  </a:lnTo>
                  <a:cubicBezTo>
                    <a:pt x="2122393" y="2415599"/>
                    <a:pt x="2124698" y="2413295"/>
                    <a:pt x="2129306" y="2413295"/>
                  </a:cubicBezTo>
                  <a:lnTo>
                    <a:pt x="2150043" y="2410991"/>
                  </a:lnTo>
                  <a:cubicBezTo>
                    <a:pt x="2177692" y="2408687"/>
                    <a:pt x="2205342" y="2408687"/>
                    <a:pt x="2232991" y="2406383"/>
                  </a:cubicBezTo>
                  <a:cubicBezTo>
                    <a:pt x="2260641" y="2404078"/>
                    <a:pt x="2288290" y="2404078"/>
                    <a:pt x="2315940" y="2401774"/>
                  </a:cubicBezTo>
                  <a:cubicBezTo>
                    <a:pt x="2343589" y="2399470"/>
                    <a:pt x="2373543" y="2399470"/>
                    <a:pt x="2396584" y="2392558"/>
                  </a:cubicBezTo>
                  <a:cubicBezTo>
                    <a:pt x="2447275" y="2378733"/>
                    <a:pt x="2504878" y="2355692"/>
                    <a:pt x="2555569" y="2325738"/>
                  </a:cubicBezTo>
                  <a:cubicBezTo>
                    <a:pt x="2633909" y="2281960"/>
                    <a:pt x="2703033" y="2219748"/>
                    <a:pt x="2746811" y="2164450"/>
                  </a:cubicBezTo>
                  <a:cubicBezTo>
                    <a:pt x="2753724" y="2159841"/>
                    <a:pt x="2756028" y="2146017"/>
                    <a:pt x="2758332" y="2134496"/>
                  </a:cubicBezTo>
                  <a:lnTo>
                    <a:pt x="2767548" y="2102238"/>
                  </a:lnTo>
                  <a:cubicBezTo>
                    <a:pt x="2769852" y="2097630"/>
                    <a:pt x="2769852" y="2093022"/>
                    <a:pt x="2772157" y="2090717"/>
                  </a:cubicBezTo>
                  <a:cubicBezTo>
                    <a:pt x="2984136" y="2309609"/>
                    <a:pt x="3219157" y="2503156"/>
                    <a:pt x="3477218" y="2664444"/>
                  </a:cubicBezTo>
                  <a:cubicBezTo>
                    <a:pt x="3633899" y="2763522"/>
                    <a:pt x="3785971" y="2830341"/>
                    <a:pt x="3935739" y="2883336"/>
                  </a:cubicBezTo>
                  <a:cubicBezTo>
                    <a:pt x="4085507" y="2936331"/>
                    <a:pt x="4235276" y="2970893"/>
                    <a:pt x="4394260" y="3003151"/>
                  </a:cubicBezTo>
                  <a:cubicBezTo>
                    <a:pt x="4403477" y="3005455"/>
                    <a:pt x="4405781" y="3003151"/>
                    <a:pt x="4401173" y="2998542"/>
                  </a:cubicBezTo>
                  <a:cubicBezTo>
                    <a:pt x="4394260" y="2993934"/>
                    <a:pt x="4382739" y="2989326"/>
                    <a:pt x="4375827" y="2987022"/>
                  </a:cubicBezTo>
                  <a:cubicBezTo>
                    <a:pt x="3887353" y="2851079"/>
                    <a:pt x="3431136" y="2576888"/>
                    <a:pt x="3053260" y="2194403"/>
                  </a:cubicBezTo>
                  <a:cubicBezTo>
                    <a:pt x="3032523" y="2171362"/>
                    <a:pt x="3011785" y="2150625"/>
                    <a:pt x="2991048" y="2127583"/>
                  </a:cubicBezTo>
                  <a:cubicBezTo>
                    <a:pt x="2970311" y="2104542"/>
                    <a:pt x="2951878" y="2081501"/>
                    <a:pt x="2931141" y="2060764"/>
                  </a:cubicBezTo>
                  <a:cubicBezTo>
                    <a:pt x="2926533" y="2056156"/>
                    <a:pt x="2921925" y="2049243"/>
                    <a:pt x="2917316" y="2042331"/>
                  </a:cubicBezTo>
                  <a:cubicBezTo>
                    <a:pt x="2885059" y="2000857"/>
                    <a:pt x="2852801" y="1959382"/>
                    <a:pt x="2822847" y="1917908"/>
                  </a:cubicBezTo>
                  <a:cubicBezTo>
                    <a:pt x="2822847" y="1917908"/>
                    <a:pt x="2822847" y="1917908"/>
                    <a:pt x="2822847" y="1917908"/>
                  </a:cubicBezTo>
                  <a:lnTo>
                    <a:pt x="2855105" y="1957078"/>
                  </a:lnTo>
                  <a:cubicBezTo>
                    <a:pt x="2878146" y="1987032"/>
                    <a:pt x="2905796" y="2005465"/>
                    <a:pt x="2915012" y="2000857"/>
                  </a:cubicBezTo>
                  <a:cubicBezTo>
                    <a:pt x="2917316" y="1998552"/>
                    <a:pt x="2917316" y="1991640"/>
                    <a:pt x="2915012" y="1982424"/>
                  </a:cubicBezTo>
                  <a:cubicBezTo>
                    <a:pt x="3011785" y="2081501"/>
                    <a:pt x="3115471" y="2169058"/>
                    <a:pt x="3221461" y="2252006"/>
                  </a:cubicBezTo>
                  <a:cubicBezTo>
                    <a:pt x="3251415" y="2279656"/>
                    <a:pt x="3279064" y="2302697"/>
                    <a:pt x="3306713" y="2318826"/>
                  </a:cubicBezTo>
                  <a:cubicBezTo>
                    <a:pt x="3415007" y="2429424"/>
                    <a:pt x="3534822" y="2533109"/>
                    <a:pt x="3659244" y="2629883"/>
                  </a:cubicBezTo>
                  <a:lnTo>
                    <a:pt x="3689198" y="2655228"/>
                  </a:lnTo>
                  <a:cubicBezTo>
                    <a:pt x="3730672" y="2687486"/>
                    <a:pt x="3776755" y="2708223"/>
                    <a:pt x="3804404" y="2712831"/>
                  </a:cubicBezTo>
                  <a:cubicBezTo>
                    <a:pt x="3813621" y="2715135"/>
                    <a:pt x="3818229" y="2712831"/>
                    <a:pt x="3822837" y="2712831"/>
                  </a:cubicBezTo>
                  <a:cubicBezTo>
                    <a:pt x="3979518" y="2800388"/>
                    <a:pt x="4145414" y="2874120"/>
                    <a:pt x="4315920" y="2931723"/>
                  </a:cubicBezTo>
                  <a:cubicBezTo>
                    <a:pt x="4484121" y="2989326"/>
                    <a:pt x="4656930" y="3026192"/>
                    <a:pt x="4825131" y="3040017"/>
                  </a:cubicBezTo>
                  <a:cubicBezTo>
                    <a:pt x="4841260" y="3042321"/>
                    <a:pt x="4852781" y="3040017"/>
                    <a:pt x="4850477" y="3033104"/>
                  </a:cubicBezTo>
                  <a:cubicBezTo>
                    <a:pt x="4857389" y="3035409"/>
                    <a:pt x="4864302" y="3037713"/>
                    <a:pt x="4871214" y="3037713"/>
                  </a:cubicBezTo>
                  <a:cubicBezTo>
                    <a:pt x="4912688" y="3035409"/>
                    <a:pt x="4956467" y="3040017"/>
                    <a:pt x="5002549" y="3042321"/>
                  </a:cubicBezTo>
                  <a:cubicBezTo>
                    <a:pt x="5011765" y="3042321"/>
                    <a:pt x="5018678" y="3040017"/>
                    <a:pt x="5014070" y="3037713"/>
                  </a:cubicBezTo>
                  <a:cubicBezTo>
                    <a:pt x="5009461" y="3033104"/>
                    <a:pt x="4997941" y="3030800"/>
                    <a:pt x="4988724" y="3030800"/>
                  </a:cubicBezTo>
                  <a:cubicBezTo>
                    <a:pt x="4940337" y="3028496"/>
                    <a:pt x="4894255" y="3023888"/>
                    <a:pt x="4850477" y="3023888"/>
                  </a:cubicBezTo>
                  <a:cubicBezTo>
                    <a:pt x="4845869" y="3023888"/>
                    <a:pt x="4843564" y="3023888"/>
                    <a:pt x="4841260" y="3026192"/>
                  </a:cubicBezTo>
                  <a:cubicBezTo>
                    <a:pt x="4832044" y="3021584"/>
                    <a:pt x="4818219" y="3016976"/>
                    <a:pt x="4802090" y="3014671"/>
                  </a:cubicBezTo>
                  <a:cubicBezTo>
                    <a:pt x="4465688" y="2954764"/>
                    <a:pt x="4138502" y="2851079"/>
                    <a:pt x="3838966" y="2669053"/>
                  </a:cubicBezTo>
                  <a:cubicBezTo>
                    <a:pt x="3993342" y="2745089"/>
                    <a:pt x="4152327" y="2814213"/>
                    <a:pt x="4327441" y="2871816"/>
                  </a:cubicBezTo>
                  <a:cubicBezTo>
                    <a:pt x="4537116" y="2938635"/>
                    <a:pt x="4737575" y="2970893"/>
                    <a:pt x="4954162" y="2998542"/>
                  </a:cubicBezTo>
                  <a:cubicBezTo>
                    <a:pt x="4965683" y="3000847"/>
                    <a:pt x="4972595" y="2998542"/>
                    <a:pt x="4972595" y="2996238"/>
                  </a:cubicBezTo>
                  <a:cubicBezTo>
                    <a:pt x="4972595" y="2993934"/>
                    <a:pt x="4963379" y="2989326"/>
                    <a:pt x="4951858" y="2987022"/>
                  </a:cubicBezTo>
                  <a:cubicBezTo>
                    <a:pt x="4730662" y="2957068"/>
                    <a:pt x="4523291" y="2920202"/>
                    <a:pt x="4318224" y="2853383"/>
                  </a:cubicBezTo>
                  <a:cubicBezTo>
                    <a:pt x="4113157" y="2788867"/>
                    <a:pt x="3912698" y="2699006"/>
                    <a:pt x="3719151" y="2563063"/>
                  </a:cubicBezTo>
                  <a:cubicBezTo>
                    <a:pt x="3703023" y="2551542"/>
                    <a:pt x="3689198" y="2542326"/>
                    <a:pt x="3675373" y="2530805"/>
                  </a:cubicBezTo>
                  <a:cubicBezTo>
                    <a:pt x="3806708" y="2595321"/>
                    <a:pt x="3938043" y="2650620"/>
                    <a:pt x="4071683" y="2696702"/>
                  </a:cubicBezTo>
                  <a:cubicBezTo>
                    <a:pt x="4166152" y="2745089"/>
                    <a:pt x="4262925" y="2786563"/>
                    <a:pt x="4362002" y="2823429"/>
                  </a:cubicBezTo>
                  <a:cubicBezTo>
                    <a:pt x="4461080" y="2857991"/>
                    <a:pt x="4562461" y="2890249"/>
                    <a:pt x="4663843" y="2913290"/>
                  </a:cubicBezTo>
                  <a:cubicBezTo>
                    <a:pt x="4868910" y="2961676"/>
                    <a:pt x="5076281" y="2984718"/>
                    <a:pt x="5281348" y="2982414"/>
                  </a:cubicBezTo>
                  <a:cubicBezTo>
                    <a:pt x="5302085" y="2982414"/>
                    <a:pt x="5318214" y="2977806"/>
                    <a:pt x="5318214" y="2973197"/>
                  </a:cubicBezTo>
                  <a:cubicBezTo>
                    <a:pt x="5318214" y="2968589"/>
                    <a:pt x="5302085" y="2963981"/>
                    <a:pt x="5281348" y="2961676"/>
                  </a:cubicBezTo>
                  <a:cubicBezTo>
                    <a:pt x="5251394" y="2961676"/>
                    <a:pt x="5223745" y="2957068"/>
                    <a:pt x="5196095" y="2952460"/>
                  </a:cubicBezTo>
                  <a:cubicBezTo>
                    <a:pt x="5168446" y="2947852"/>
                    <a:pt x="5138492" y="2947852"/>
                    <a:pt x="5110843" y="2943243"/>
                  </a:cubicBezTo>
                  <a:cubicBezTo>
                    <a:pt x="5053240" y="2934027"/>
                    <a:pt x="4995637" y="2927115"/>
                    <a:pt x="4940337" y="2913290"/>
                  </a:cubicBezTo>
                  <a:cubicBezTo>
                    <a:pt x="4827436" y="2892553"/>
                    <a:pt x="4714534" y="2857991"/>
                    <a:pt x="4606239" y="2823429"/>
                  </a:cubicBezTo>
                  <a:cubicBezTo>
                    <a:pt x="4622369" y="2825733"/>
                    <a:pt x="4638497" y="2828037"/>
                    <a:pt x="4654626" y="2830341"/>
                  </a:cubicBezTo>
                  <a:lnTo>
                    <a:pt x="4700709" y="2839558"/>
                  </a:lnTo>
                  <a:cubicBezTo>
                    <a:pt x="4843564" y="2876424"/>
                    <a:pt x="4991028" y="2901769"/>
                    <a:pt x="5138492" y="2913290"/>
                  </a:cubicBezTo>
                  <a:cubicBezTo>
                    <a:pt x="5193791" y="2917898"/>
                    <a:pt x="5239874" y="2908682"/>
                    <a:pt x="5244482" y="2894857"/>
                  </a:cubicBezTo>
                  <a:cubicBezTo>
                    <a:pt x="5246786" y="2878728"/>
                    <a:pt x="5207616" y="2864903"/>
                    <a:pt x="5154621" y="2857991"/>
                  </a:cubicBezTo>
                  <a:cubicBezTo>
                    <a:pt x="5163838" y="2857991"/>
                    <a:pt x="5170750" y="2857991"/>
                    <a:pt x="5179967" y="2857991"/>
                  </a:cubicBezTo>
                  <a:cubicBezTo>
                    <a:pt x="5189183" y="2857991"/>
                    <a:pt x="5193791" y="2855687"/>
                    <a:pt x="5193791" y="2853383"/>
                  </a:cubicBezTo>
                  <a:cubicBezTo>
                    <a:pt x="5191487" y="2851079"/>
                    <a:pt x="5179967" y="2848774"/>
                    <a:pt x="5170750" y="2848774"/>
                  </a:cubicBezTo>
                  <a:cubicBezTo>
                    <a:pt x="5140797" y="2851079"/>
                    <a:pt x="5110843" y="2851079"/>
                    <a:pt x="5080889" y="2851079"/>
                  </a:cubicBezTo>
                  <a:cubicBezTo>
                    <a:pt x="4809002" y="2814213"/>
                    <a:pt x="4541724" y="2735872"/>
                    <a:pt x="4290574" y="2622970"/>
                  </a:cubicBezTo>
                  <a:cubicBezTo>
                    <a:pt x="4567069" y="2733568"/>
                    <a:pt x="4859693" y="2800388"/>
                    <a:pt x="5159229" y="2823429"/>
                  </a:cubicBezTo>
                  <a:cubicBezTo>
                    <a:pt x="5152317" y="2825733"/>
                    <a:pt x="5152317" y="2828037"/>
                    <a:pt x="5159229" y="2830341"/>
                  </a:cubicBezTo>
                  <a:cubicBezTo>
                    <a:pt x="5166142" y="2832646"/>
                    <a:pt x="5177662" y="2832646"/>
                    <a:pt x="5184575" y="2832646"/>
                  </a:cubicBezTo>
                  <a:cubicBezTo>
                    <a:pt x="5191487" y="2830341"/>
                    <a:pt x="5191487" y="2828037"/>
                    <a:pt x="5184575" y="2825733"/>
                  </a:cubicBezTo>
                  <a:cubicBezTo>
                    <a:pt x="5184575" y="2825733"/>
                    <a:pt x="5184575" y="2825733"/>
                    <a:pt x="5184575" y="2825733"/>
                  </a:cubicBezTo>
                  <a:cubicBezTo>
                    <a:pt x="5343559" y="2837254"/>
                    <a:pt x="5504848" y="2837254"/>
                    <a:pt x="5668441" y="2823429"/>
                  </a:cubicBezTo>
                  <a:cubicBezTo>
                    <a:pt x="5677657" y="2823429"/>
                    <a:pt x="5686874" y="2818821"/>
                    <a:pt x="5684570" y="2816517"/>
                  </a:cubicBezTo>
                  <a:cubicBezTo>
                    <a:pt x="5686874" y="2816517"/>
                    <a:pt x="5677657" y="2814213"/>
                    <a:pt x="5668441" y="2814213"/>
                  </a:cubicBezTo>
                  <a:close/>
                  <a:moveTo>
                    <a:pt x="41769" y="556171"/>
                  </a:moveTo>
                  <a:lnTo>
                    <a:pt x="41769" y="551562"/>
                  </a:lnTo>
                  <a:lnTo>
                    <a:pt x="115501" y="558475"/>
                  </a:lnTo>
                  <a:lnTo>
                    <a:pt x="41769" y="556171"/>
                  </a:lnTo>
                  <a:close/>
                  <a:moveTo>
                    <a:pt x="279094" y="279676"/>
                  </a:moveTo>
                  <a:cubicBezTo>
                    <a:pt x="281398" y="284284"/>
                    <a:pt x="281398" y="288892"/>
                    <a:pt x="281398" y="295805"/>
                  </a:cubicBezTo>
                  <a:cubicBezTo>
                    <a:pt x="281398" y="293501"/>
                    <a:pt x="281398" y="293501"/>
                    <a:pt x="279094" y="279676"/>
                  </a:cubicBezTo>
                  <a:close/>
                  <a:moveTo>
                    <a:pt x="401213" y="622990"/>
                  </a:moveTo>
                  <a:cubicBezTo>
                    <a:pt x="398908" y="616078"/>
                    <a:pt x="398908" y="609166"/>
                    <a:pt x="396604" y="597645"/>
                  </a:cubicBezTo>
                  <a:cubicBezTo>
                    <a:pt x="398908" y="597645"/>
                    <a:pt x="398908" y="606861"/>
                    <a:pt x="401213" y="622990"/>
                  </a:cubicBezTo>
                  <a:cubicBezTo>
                    <a:pt x="401213" y="622990"/>
                    <a:pt x="401213" y="622990"/>
                    <a:pt x="401213" y="622990"/>
                  </a:cubicBezTo>
                  <a:close/>
                  <a:moveTo>
                    <a:pt x="926553" y="957088"/>
                  </a:moveTo>
                  <a:cubicBezTo>
                    <a:pt x="919641" y="952480"/>
                    <a:pt x="905816" y="938655"/>
                    <a:pt x="908120" y="952480"/>
                  </a:cubicBezTo>
                  <a:cubicBezTo>
                    <a:pt x="880470" y="927135"/>
                    <a:pt x="852821" y="899485"/>
                    <a:pt x="822867" y="874140"/>
                  </a:cubicBezTo>
                  <a:cubicBezTo>
                    <a:pt x="795218" y="846490"/>
                    <a:pt x="767568" y="818841"/>
                    <a:pt x="737615" y="791191"/>
                  </a:cubicBezTo>
                  <a:cubicBezTo>
                    <a:pt x="716878" y="770454"/>
                    <a:pt x="696140" y="752021"/>
                    <a:pt x="673099" y="733588"/>
                  </a:cubicBezTo>
                  <a:cubicBezTo>
                    <a:pt x="661579" y="701331"/>
                    <a:pt x="647754" y="669073"/>
                    <a:pt x="629321" y="629903"/>
                  </a:cubicBezTo>
                  <a:cubicBezTo>
                    <a:pt x="650058" y="659856"/>
                    <a:pt x="675403" y="687506"/>
                    <a:pt x="698445" y="717459"/>
                  </a:cubicBezTo>
                  <a:cubicBezTo>
                    <a:pt x="723790" y="745109"/>
                    <a:pt x="749135" y="775063"/>
                    <a:pt x="774481" y="802712"/>
                  </a:cubicBezTo>
                  <a:cubicBezTo>
                    <a:pt x="802130" y="832666"/>
                    <a:pt x="829780" y="862619"/>
                    <a:pt x="859733" y="892573"/>
                  </a:cubicBezTo>
                  <a:lnTo>
                    <a:pt x="903512" y="936351"/>
                  </a:lnTo>
                  <a:lnTo>
                    <a:pt x="947290" y="977825"/>
                  </a:lnTo>
                  <a:cubicBezTo>
                    <a:pt x="942682" y="966305"/>
                    <a:pt x="933465" y="961697"/>
                    <a:pt x="926553" y="957088"/>
                  </a:cubicBezTo>
                  <a:close/>
                  <a:moveTo>
                    <a:pt x="1152357" y="968609"/>
                  </a:moveTo>
                  <a:cubicBezTo>
                    <a:pt x="1138532" y="957088"/>
                    <a:pt x="1124708" y="943264"/>
                    <a:pt x="1110883" y="929439"/>
                  </a:cubicBezTo>
                  <a:lnTo>
                    <a:pt x="1115491" y="938655"/>
                  </a:lnTo>
                  <a:cubicBezTo>
                    <a:pt x="1060192" y="892573"/>
                    <a:pt x="1007197" y="844186"/>
                    <a:pt x="956506" y="793495"/>
                  </a:cubicBezTo>
                  <a:cubicBezTo>
                    <a:pt x="889687" y="717459"/>
                    <a:pt x="815955" y="634511"/>
                    <a:pt x="742223" y="551562"/>
                  </a:cubicBezTo>
                  <a:cubicBezTo>
                    <a:pt x="767568" y="569995"/>
                    <a:pt x="795218" y="586124"/>
                    <a:pt x="818259" y="602253"/>
                  </a:cubicBezTo>
                  <a:cubicBezTo>
                    <a:pt x="905816" y="712851"/>
                    <a:pt x="995677" y="816537"/>
                    <a:pt x="1110883" y="911006"/>
                  </a:cubicBezTo>
                  <a:cubicBezTo>
                    <a:pt x="1117795" y="917918"/>
                    <a:pt x="1124708" y="924831"/>
                    <a:pt x="1131620" y="931743"/>
                  </a:cubicBezTo>
                  <a:cubicBezTo>
                    <a:pt x="1138532" y="945568"/>
                    <a:pt x="1147749" y="957088"/>
                    <a:pt x="1156965" y="970913"/>
                  </a:cubicBezTo>
                  <a:lnTo>
                    <a:pt x="1152357" y="9686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" name="Google Shape;86;p5"/>
          <p:cNvGrpSpPr/>
          <p:nvPr/>
        </p:nvGrpSpPr>
        <p:grpSpPr>
          <a:xfrm>
            <a:off x="4842638" y="-802744"/>
            <a:ext cx="4906924" cy="5946242"/>
            <a:chOff x="4842638" y="-802744"/>
            <a:chExt cx="4906924" cy="5946242"/>
          </a:xfrm>
        </p:grpSpPr>
        <p:grpSp>
          <p:nvGrpSpPr>
            <p:cNvPr id="87" name="Google Shape;87;p5"/>
            <p:cNvGrpSpPr/>
            <p:nvPr/>
          </p:nvGrpSpPr>
          <p:grpSpPr>
            <a:xfrm>
              <a:off x="4842638" y="4773615"/>
              <a:ext cx="3213307" cy="369883"/>
              <a:chOff x="4362450" y="3783329"/>
              <a:chExt cx="3467099" cy="399097"/>
            </a:xfrm>
          </p:grpSpPr>
          <p:sp>
            <p:nvSpPr>
              <p:cNvPr id="88" name="Google Shape;88;p5"/>
              <p:cNvSpPr/>
              <p:nvPr/>
            </p:nvSpPr>
            <p:spPr>
              <a:xfrm>
                <a:off x="4362450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5"/>
              <p:cNvSpPr/>
              <p:nvPr/>
            </p:nvSpPr>
            <p:spPr>
              <a:xfrm>
                <a:off x="4687252" y="3783329"/>
                <a:ext cx="215265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5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1443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5"/>
              <p:cNvSpPr/>
              <p:nvPr/>
            </p:nvSpPr>
            <p:spPr>
              <a:xfrm>
                <a:off x="5013007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5"/>
              <p:cNvSpPr/>
              <p:nvPr/>
            </p:nvSpPr>
            <p:spPr>
              <a:xfrm>
                <a:off x="5337810" y="3783329"/>
                <a:ext cx="215264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4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1442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5"/>
              <p:cNvSpPr/>
              <p:nvPr/>
            </p:nvSpPr>
            <p:spPr>
              <a:xfrm>
                <a:off x="5663565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5"/>
              <p:cNvSpPr/>
              <p:nvPr/>
            </p:nvSpPr>
            <p:spPr>
              <a:xfrm>
                <a:off x="5988367" y="3783329"/>
                <a:ext cx="215265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5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1442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5"/>
              <p:cNvSpPr/>
              <p:nvPr/>
            </p:nvSpPr>
            <p:spPr>
              <a:xfrm>
                <a:off x="6314122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5"/>
              <p:cNvSpPr/>
              <p:nvPr/>
            </p:nvSpPr>
            <p:spPr>
              <a:xfrm>
                <a:off x="6638925" y="3783329"/>
                <a:ext cx="215265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5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1442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5"/>
              <p:cNvSpPr/>
              <p:nvPr/>
            </p:nvSpPr>
            <p:spPr>
              <a:xfrm>
                <a:off x="6964680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5"/>
              <p:cNvSpPr/>
              <p:nvPr/>
            </p:nvSpPr>
            <p:spPr>
              <a:xfrm>
                <a:off x="7289482" y="3783329"/>
                <a:ext cx="215265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5265" h="399097" extrusionOk="0">
                    <a:moveTo>
                      <a:pt x="103823" y="399098"/>
                    </a:moveTo>
                    <a:lnTo>
                      <a:pt x="0" y="399098"/>
                    </a:lnTo>
                    <a:lnTo>
                      <a:pt x="111443" y="0"/>
                    </a:lnTo>
                    <a:lnTo>
                      <a:pt x="21526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5"/>
              <p:cNvSpPr/>
              <p:nvPr/>
            </p:nvSpPr>
            <p:spPr>
              <a:xfrm>
                <a:off x="7615237" y="3783329"/>
                <a:ext cx="214312" cy="399097"/>
              </a:xfrm>
              <a:custGeom>
                <a:avLst/>
                <a:gdLst/>
                <a:ahLst/>
                <a:cxnLst/>
                <a:rect l="l" t="t" r="r" b="b"/>
                <a:pathLst>
                  <a:path w="214312" h="399097" extrusionOk="0">
                    <a:moveTo>
                      <a:pt x="103822" y="399098"/>
                    </a:moveTo>
                    <a:lnTo>
                      <a:pt x="0" y="399098"/>
                    </a:lnTo>
                    <a:lnTo>
                      <a:pt x="110490" y="0"/>
                    </a:lnTo>
                    <a:lnTo>
                      <a:pt x="21431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9" name="Google Shape;99;p5"/>
            <p:cNvGrpSpPr/>
            <p:nvPr/>
          </p:nvGrpSpPr>
          <p:grpSpPr>
            <a:xfrm>
              <a:off x="7970275" y="-802744"/>
              <a:ext cx="1779287" cy="1779287"/>
              <a:chOff x="0" y="1707554"/>
              <a:chExt cx="3442893" cy="3442892"/>
            </a:xfrm>
          </p:grpSpPr>
          <p:sp>
            <p:nvSpPr>
              <p:cNvPr id="100" name="Google Shape;100;p5"/>
              <p:cNvSpPr/>
              <p:nvPr/>
            </p:nvSpPr>
            <p:spPr>
              <a:xfrm>
                <a:off x="0" y="1707554"/>
                <a:ext cx="3442893" cy="3442892"/>
              </a:xfrm>
              <a:custGeom>
                <a:avLst/>
                <a:gdLst/>
                <a:ahLst/>
                <a:cxnLst/>
                <a:rect l="l" t="t" r="r" b="b"/>
                <a:pathLst>
                  <a:path w="3442893" h="3442892" extrusionOk="0">
                    <a:moveTo>
                      <a:pt x="1721446" y="0"/>
                    </a:moveTo>
                    <a:cubicBezTo>
                      <a:pt x="770867" y="0"/>
                      <a:pt x="0" y="770867"/>
                      <a:pt x="0" y="1721446"/>
                    </a:cubicBezTo>
                    <a:cubicBezTo>
                      <a:pt x="0" y="2672025"/>
                      <a:pt x="770867" y="3442892"/>
                      <a:pt x="1721446" y="3442892"/>
                    </a:cubicBezTo>
                    <a:cubicBezTo>
                      <a:pt x="2672025" y="3442892"/>
                      <a:pt x="3442892" y="2672025"/>
                      <a:pt x="3442892" y="1721446"/>
                    </a:cubicBezTo>
                    <a:cubicBezTo>
                      <a:pt x="3443838" y="770867"/>
                      <a:pt x="2672971" y="0"/>
                      <a:pt x="1721446" y="0"/>
                    </a:cubicBezTo>
                    <a:close/>
                    <a:moveTo>
                      <a:pt x="99314" y="1903995"/>
                    </a:moveTo>
                    <a:cubicBezTo>
                      <a:pt x="73776" y="1723338"/>
                      <a:pt x="83235" y="1538897"/>
                      <a:pt x="115394" y="1358240"/>
                    </a:cubicBezTo>
                    <a:cubicBezTo>
                      <a:pt x="185387" y="995980"/>
                      <a:pt x="396311" y="666824"/>
                      <a:pt x="679120" y="430362"/>
                    </a:cubicBezTo>
                    <a:cubicBezTo>
                      <a:pt x="968550" y="200520"/>
                      <a:pt x="1337431" y="70939"/>
                      <a:pt x="1705367" y="74722"/>
                    </a:cubicBezTo>
                    <a:cubicBezTo>
                      <a:pt x="1888861" y="76614"/>
                      <a:pt x="2071410" y="110664"/>
                      <a:pt x="2242609" y="174036"/>
                    </a:cubicBezTo>
                    <a:cubicBezTo>
                      <a:pt x="2411916" y="240246"/>
                      <a:pt x="2570819" y="331993"/>
                      <a:pt x="2705130" y="451170"/>
                    </a:cubicBezTo>
                    <a:cubicBezTo>
                      <a:pt x="2409079" y="248758"/>
                      <a:pt x="2055331" y="142823"/>
                      <a:pt x="1706312" y="157011"/>
                    </a:cubicBezTo>
                    <a:cubicBezTo>
                      <a:pt x="1358240" y="171199"/>
                      <a:pt x="1014897" y="292267"/>
                      <a:pt x="747221" y="514542"/>
                    </a:cubicBezTo>
                    <a:cubicBezTo>
                      <a:pt x="476708" y="731142"/>
                      <a:pt x="279026" y="1037597"/>
                      <a:pt x="196737" y="1376211"/>
                    </a:cubicBezTo>
                    <a:cubicBezTo>
                      <a:pt x="113502" y="1714825"/>
                      <a:pt x="135256" y="2082761"/>
                      <a:pt x="272405" y="2414754"/>
                    </a:cubicBezTo>
                    <a:cubicBezTo>
                      <a:pt x="184441" y="2258689"/>
                      <a:pt x="128636" y="2083706"/>
                      <a:pt x="99314" y="1903995"/>
                    </a:cubicBezTo>
                    <a:close/>
                    <a:moveTo>
                      <a:pt x="2501772" y="2794039"/>
                    </a:moveTo>
                    <a:cubicBezTo>
                      <a:pt x="2238826" y="2984155"/>
                      <a:pt x="1904941" y="3073065"/>
                      <a:pt x="1584298" y="3034285"/>
                    </a:cubicBezTo>
                    <a:cubicBezTo>
                      <a:pt x="1263655" y="2996451"/>
                      <a:pt x="961929" y="2834711"/>
                      <a:pt x="753842" y="2594465"/>
                    </a:cubicBezTo>
                    <a:cubicBezTo>
                      <a:pt x="545755" y="2353274"/>
                      <a:pt x="432253" y="2035468"/>
                      <a:pt x="443603" y="1722392"/>
                    </a:cubicBezTo>
                    <a:cubicBezTo>
                      <a:pt x="455899" y="2034522"/>
                      <a:pt x="579806" y="2338140"/>
                      <a:pt x="792622" y="2559469"/>
                    </a:cubicBezTo>
                    <a:cubicBezTo>
                      <a:pt x="1000709" y="2783635"/>
                      <a:pt x="1291085" y="2926458"/>
                      <a:pt x="1592811" y="2952942"/>
                    </a:cubicBezTo>
                    <a:cubicBezTo>
                      <a:pt x="1894537" y="2976588"/>
                      <a:pt x="2201938" y="2896191"/>
                      <a:pt x="2444075" y="2716480"/>
                    </a:cubicBezTo>
                    <a:cubicBezTo>
                      <a:pt x="2686213" y="2539606"/>
                      <a:pt x="2860249" y="2270985"/>
                      <a:pt x="2919838" y="1977771"/>
                    </a:cubicBezTo>
                    <a:cubicBezTo>
                      <a:pt x="2982263" y="1685504"/>
                      <a:pt x="2935917" y="1369590"/>
                      <a:pt x="2785527" y="1109481"/>
                    </a:cubicBezTo>
                    <a:cubicBezTo>
                      <a:pt x="2637974" y="847481"/>
                      <a:pt x="2390162" y="645069"/>
                      <a:pt x="2103569" y="547647"/>
                    </a:cubicBezTo>
                    <a:cubicBezTo>
                      <a:pt x="1817923" y="451170"/>
                      <a:pt x="1493496" y="458737"/>
                      <a:pt x="1212579" y="580752"/>
                    </a:cubicBezTo>
                    <a:cubicBezTo>
                      <a:pt x="927878" y="696145"/>
                      <a:pt x="692362" y="924095"/>
                      <a:pt x="554268" y="1204066"/>
                    </a:cubicBezTo>
                    <a:cubicBezTo>
                      <a:pt x="670607" y="913691"/>
                      <a:pt x="903286" y="668716"/>
                      <a:pt x="1190825" y="532513"/>
                    </a:cubicBezTo>
                    <a:cubicBezTo>
                      <a:pt x="1479309" y="395365"/>
                      <a:pt x="1820760" y="375502"/>
                      <a:pt x="2129107" y="468195"/>
                    </a:cubicBezTo>
                    <a:cubicBezTo>
                      <a:pt x="2440292" y="558997"/>
                      <a:pt x="2707021" y="780326"/>
                      <a:pt x="2870653" y="1059351"/>
                    </a:cubicBezTo>
                    <a:cubicBezTo>
                      <a:pt x="3035231" y="1339323"/>
                      <a:pt x="3090091" y="1680775"/>
                      <a:pt x="3025773" y="1999526"/>
                    </a:cubicBezTo>
                    <a:cubicBezTo>
                      <a:pt x="2956726" y="2317331"/>
                      <a:pt x="2764718" y="2605815"/>
                      <a:pt x="2501772" y="2794039"/>
                    </a:cubicBezTo>
                    <a:close/>
                    <a:moveTo>
                      <a:pt x="1721446" y="2155591"/>
                    </a:moveTo>
                    <a:cubicBezTo>
                      <a:pt x="1482146" y="2155591"/>
                      <a:pt x="1287301" y="1960746"/>
                      <a:pt x="1287301" y="1721446"/>
                    </a:cubicBezTo>
                    <a:cubicBezTo>
                      <a:pt x="1287301" y="1482146"/>
                      <a:pt x="1482146" y="1287301"/>
                      <a:pt x="1721446" y="1287301"/>
                    </a:cubicBezTo>
                    <a:cubicBezTo>
                      <a:pt x="1960746" y="1287301"/>
                      <a:pt x="2155591" y="1482146"/>
                      <a:pt x="2155591" y="1721446"/>
                    </a:cubicBezTo>
                    <a:cubicBezTo>
                      <a:pt x="2155591" y="1960746"/>
                      <a:pt x="1960746" y="2155591"/>
                      <a:pt x="1721446" y="2155591"/>
                    </a:cubicBezTo>
                    <a:close/>
                    <a:moveTo>
                      <a:pt x="1928587" y="2399620"/>
                    </a:moveTo>
                    <a:cubicBezTo>
                      <a:pt x="1892645" y="2343815"/>
                      <a:pt x="1856703" y="2288010"/>
                      <a:pt x="1819814" y="2232205"/>
                    </a:cubicBezTo>
                    <a:cubicBezTo>
                      <a:pt x="1853865" y="2225584"/>
                      <a:pt x="1886024" y="2216125"/>
                      <a:pt x="1917237" y="2202883"/>
                    </a:cubicBezTo>
                    <a:cubicBezTo>
                      <a:pt x="1921020" y="2269093"/>
                      <a:pt x="1924804" y="2334357"/>
                      <a:pt x="1928587" y="2399620"/>
                    </a:cubicBezTo>
                    <a:close/>
                    <a:moveTo>
                      <a:pt x="1759280" y="2238826"/>
                    </a:moveTo>
                    <a:cubicBezTo>
                      <a:pt x="1744146" y="2289902"/>
                      <a:pt x="1729013" y="2340978"/>
                      <a:pt x="1713879" y="2392053"/>
                    </a:cubicBezTo>
                    <a:cubicBezTo>
                      <a:pt x="1702529" y="2340978"/>
                      <a:pt x="1692125" y="2288956"/>
                      <a:pt x="1680775" y="2237880"/>
                    </a:cubicBezTo>
                    <a:cubicBezTo>
                      <a:pt x="1694962" y="2238826"/>
                      <a:pt x="1708204" y="2241663"/>
                      <a:pt x="1722392" y="2241663"/>
                    </a:cubicBezTo>
                    <a:cubicBezTo>
                      <a:pt x="1734688" y="2242609"/>
                      <a:pt x="1746984" y="2239772"/>
                      <a:pt x="1759280" y="2238826"/>
                    </a:cubicBezTo>
                    <a:close/>
                    <a:moveTo>
                      <a:pt x="1623078" y="2233151"/>
                    </a:moveTo>
                    <a:cubicBezTo>
                      <a:pt x="1580515" y="2287064"/>
                      <a:pt x="1538897" y="2341923"/>
                      <a:pt x="1497280" y="2396783"/>
                    </a:cubicBezTo>
                    <a:lnTo>
                      <a:pt x="1516197" y="2200046"/>
                    </a:lnTo>
                    <a:cubicBezTo>
                      <a:pt x="1549302" y="2214234"/>
                      <a:pt x="1585244" y="2225584"/>
                      <a:pt x="1623078" y="2233151"/>
                    </a:cubicBezTo>
                    <a:close/>
                    <a:moveTo>
                      <a:pt x="1457554" y="2168833"/>
                    </a:moveTo>
                    <a:lnTo>
                      <a:pt x="1267438" y="2312602"/>
                    </a:lnTo>
                    <a:cubicBezTo>
                      <a:pt x="1299597" y="2240717"/>
                      <a:pt x="1331756" y="2169779"/>
                      <a:pt x="1363915" y="2097894"/>
                    </a:cubicBezTo>
                    <a:cubicBezTo>
                      <a:pt x="1392290" y="2125324"/>
                      <a:pt x="1423504" y="2148024"/>
                      <a:pt x="1457554" y="2168833"/>
                    </a:cubicBezTo>
                    <a:close/>
                    <a:moveTo>
                      <a:pt x="1326081" y="2056277"/>
                    </a:moveTo>
                    <a:cubicBezTo>
                      <a:pt x="1266492" y="2075194"/>
                      <a:pt x="1206904" y="2094111"/>
                      <a:pt x="1148261" y="2113028"/>
                    </a:cubicBezTo>
                    <a:cubicBezTo>
                      <a:pt x="1189879" y="2068573"/>
                      <a:pt x="1230550" y="2023172"/>
                      <a:pt x="1271222" y="1977771"/>
                    </a:cubicBezTo>
                    <a:cubicBezTo>
                      <a:pt x="1287301" y="2006147"/>
                      <a:pt x="1305272" y="2032630"/>
                      <a:pt x="1326081" y="2056277"/>
                    </a:cubicBezTo>
                    <a:close/>
                    <a:moveTo>
                      <a:pt x="1178529" y="1297705"/>
                    </a:moveTo>
                    <a:cubicBezTo>
                      <a:pt x="1231496" y="1323243"/>
                      <a:pt x="1284464" y="1349727"/>
                      <a:pt x="1336485" y="1375265"/>
                    </a:cubicBezTo>
                    <a:cubicBezTo>
                      <a:pt x="1316623" y="1397966"/>
                      <a:pt x="1297706" y="1421612"/>
                      <a:pt x="1281626" y="1447150"/>
                    </a:cubicBezTo>
                    <a:cubicBezTo>
                      <a:pt x="1247575" y="1397020"/>
                      <a:pt x="1212579" y="1346890"/>
                      <a:pt x="1178529" y="1297705"/>
                    </a:cubicBezTo>
                    <a:close/>
                    <a:moveTo>
                      <a:pt x="1380940" y="1331756"/>
                    </a:moveTo>
                    <a:cubicBezTo>
                      <a:pt x="1360132" y="1259872"/>
                      <a:pt x="1339323" y="1187987"/>
                      <a:pt x="1318514" y="1116102"/>
                    </a:cubicBezTo>
                    <a:cubicBezTo>
                      <a:pt x="1369590" y="1167178"/>
                      <a:pt x="1421612" y="1217308"/>
                      <a:pt x="1473634" y="1267438"/>
                    </a:cubicBezTo>
                    <a:cubicBezTo>
                      <a:pt x="1439583" y="1285409"/>
                      <a:pt x="1408370" y="1307164"/>
                      <a:pt x="1380940" y="1331756"/>
                    </a:cubicBezTo>
                    <a:close/>
                    <a:moveTo>
                      <a:pt x="1529439" y="1239063"/>
                    </a:moveTo>
                    <a:cubicBezTo>
                      <a:pt x="1530385" y="1181366"/>
                      <a:pt x="1531330" y="1124615"/>
                      <a:pt x="1531330" y="1066918"/>
                    </a:cubicBezTo>
                    <a:cubicBezTo>
                      <a:pt x="1558760" y="1115157"/>
                      <a:pt x="1585244" y="1164341"/>
                      <a:pt x="1612673" y="1212579"/>
                    </a:cubicBezTo>
                    <a:cubicBezTo>
                      <a:pt x="1584298" y="1219200"/>
                      <a:pt x="1556868" y="1227713"/>
                      <a:pt x="1529439" y="1239063"/>
                    </a:cubicBezTo>
                    <a:close/>
                    <a:moveTo>
                      <a:pt x="1670370" y="1205958"/>
                    </a:moveTo>
                    <a:cubicBezTo>
                      <a:pt x="1694017" y="1133128"/>
                      <a:pt x="1717663" y="1061243"/>
                      <a:pt x="1741309" y="988413"/>
                    </a:cubicBezTo>
                    <a:cubicBezTo>
                      <a:pt x="1753605" y="1061243"/>
                      <a:pt x="1765901" y="1134074"/>
                      <a:pt x="1778197" y="1205958"/>
                    </a:cubicBezTo>
                    <a:cubicBezTo>
                      <a:pt x="1759280" y="1204066"/>
                      <a:pt x="1741309" y="1200283"/>
                      <a:pt x="1722392" y="1200283"/>
                    </a:cubicBezTo>
                    <a:cubicBezTo>
                      <a:pt x="1704421" y="1201229"/>
                      <a:pt x="1687396" y="1204066"/>
                      <a:pt x="1670370" y="1205958"/>
                    </a:cubicBezTo>
                    <a:close/>
                    <a:moveTo>
                      <a:pt x="1838731" y="1215417"/>
                    </a:moveTo>
                    <a:cubicBezTo>
                      <a:pt x="1879403" y="1160557"/>
                      <a:pt x="1920075" y="1106644"/>
                      <a:pt x="1960746" y="1051785"/>
                    </a:cubicBezTo>
                    <a:cubicBezTo>
                      <a:pt x="1954125" y="1118940"/>
                      <a:pt x="1948450" y="1185149"/>
                      <a:pt x="1942775" y="1252305"/>
                    </a:cubicBezTo>
                    <a:cubicBezTo>
                      <a:pt x="1909670" y="1236225"/>
                      <a:pt x="1875620" y="1223929"/>
                      <a:pt x="1838731" y="1215417"/>
                    </a:cubicBezTo>
                    <a:close/>
                    <a:moveTo>
                      <a:pt x="2001418" y="1283518"/>
                    </a:moveTo>
                    <a:cubicBezTo>
                      <a:pt x="2051548" y="1245684"/>
                      <a:pt x="2100732" y="1208796"/>
                      <a:pt x="2149916" y="1170962"/>
                    </a:cubicBezTo>
                    <a:cubicBezTo>
                      <a:pt x="2124378" y="1227713"/>
                      <a:pt x="2099786" y="1284464"/>
                      <a:pt x="2074248" y="1341215"/>
                    </a:cubicBezTo>
                    <a:cubicBezTo>
                      <a:pt x="2052493" y="1320406"/>
                      <a:pt x="2027901" y="1300543"/>
                      <a:pt x="2001418" y="1283518"/>
                    </a:cubicBezTo>
                    <a:close/>
                    <a:moveTo>
                      <a:pt x="2113028" y="1381886"/>
                    </a:moveTo>
                    <a:cubicBezTo>
                      <a:pt x="2177346" y="1361077"/>
                      <a:pt x="2241663" y="1340269"/>
                      <a:pt x="2305981" y="1318514"/>
                    </a:cubicBezTo>
                    <a:cubicBezTo>
                      <a:pt x="2261526" y="1368644"/>
                      <a:pt x="2218017" y="1417828"/>
                      <a:pt x="2173562" y="1467958"/>
                    </a:cubicBezTo>
                    <a:cubicBezTo>
                      <a:pt x="2156537" y="1436745"/>
                      <a:pt x="2136674" y="1408370"/>
                      <a:pt x="2113028" y="1381886"/>
                    </a:cubicBezTo>
                    <a:close/>
                    <a:moveTo>
                      <a:pt x="2274768" y="2139512"/>
                    </a:moveTo>
                    <a:cubicBezTo>
                      <a:pt x="2218963" y="2115865"/>
                      <a:pt x="2164104" y="2091273"/>
                      <a:pt x="2108299" y="2067627"/>
                    </a:cubicBezTo>
                    <a:cubicBezTo>
                      <a:pt x="2130053" y="2043035"/>
                      <a:pt x="2148970" y="2017497"/>
                      <a:pt x="2165995" y="1989121"/>
                    </a:cubicBezTo>
                    <a:cubicBezTo>
                      <a:pt x="2202884" y="2039252"/>
                      <a:pt x="2238826" y="2089381"/>
                      <a:pt x="2274768" y="2139512"/>
                    </a:cubicBezTo>
                    <a:close/>
                    <a:moveTo>
                      <a:pt x="2064790" y="2111136"/>
                    </a:moveTo>
                    <a:cubicBezTo>
                      <a:pt x="2087490" y="2179237"/>
                      <a:pt x="2109245" y="2247338"/>
                      <a:pt x="2131945" y="2314494"/>
                    </a:cubicBezTo>
                    <a:cubicBezTo>
                      <a:pt x="2078977" y="2268147"/>
                      <a:pt x="2026010" y="2221800"/>
                      <a:pt x="1973042" y="2175454"/>
                    </a:cubicBezTo>
                    <a:cubicBezTo>
                      <a:pt x="2006147" y="2156537"/>
                      <a:pt x="2036414" y="2135728"/>
                      <a:pt x="2064790" y="2111136"/>
                    </a:cubicBezTo>
                    <a:close/>
                    <a:moveTo>
                      <a:pt x="1946558" y="2189642"/>
                    </a:moveTo>
                    <a:cubicBezTo>
                      <a:pt x="2012768" y="2245447"/>
                      <a:pt x="2078977" y="2302198"/>
                      <a:pt x="2146133" y="2357057"/>
                    </a:cubicBezTo>
                    <a:cubicBezTo>
                      <a:pt x="2180183" y="2456371"/>
                      <a:pt x="2214234" y="2554740"/>
                      <a:pt x="2252068" y="2653108"/>
                    </a:cubicBezTo>
                    <a:cubicBezTo>
                      <a:pt x="2228422" y="2562306"/>
                      <a:pt x="2202884" y="2472451"/>
                      <a:pt x="2176400" y="2382595"/>
                    </a:cubicBezTo>
                    <a:cubicBezTo>
                      <a:pt x="2251122" y="2445021"/>
                      <a:pt x="2327736" y="2505555"/>
                      <a:pt x="2405295" y="2565144"/>
                    </a:cubicBezTo>
                    <a:cubicBezTo>
                      <a:pt x="2323007" y="2631353"/>
                      <a:pt x="2231259" y="2686213"/>
                      <a:pt x="2131945" y="2726884"/>
                    </a:cubicBezTo>
                    <a:cubicBezTo>
                      <a:pt x="2075194" y="2629462"/>
                      <a:pt x="2014659" y="2533931"/>
                      <a:pt x="1954125" y="2438400"/>
                    </a:cubicBezTo>
                    <a:cubicBezTo>
                      <a:pt x="1951288" y="2356111"/>
                      <a:pt x="1948450" y="2272876"/>
                      <a:pt x="1945612" y="2190588"/>
                    </a:cubicBezTo>
                    <a:cubicBezTo>
                      <a:pt x="1945612" y="2190588"/>
                      <a:pt x="1946558" y="2189642"/>
                      <a:pt x="1946558" y="2189642"/>
                    </a:cubicBezTo>
                    <a:close/>
                    <a:moveTo>
                      <a:pt x="2165995" y="2343815"/>
                    </a:moveTo>
                    <a:cubicBezTo>
                      <a:pt x="2140458" y="2259634"/>
                      <a:pt x="2114920" y="2175454"/>
                      <a:pt x="2088436" y="2091273"/>
                    </a:cubicBezTo>
                    <a:cubicBezTo>
                      <a:pt x="2089382" y="2090327"/>
                      <a:pt x="2089382" y="2090327"/>
                      <a:pt x="2090327" y="2089381"/>
                    </a:cubicBezTo>
                    <a:cubicBezTo>
                      <a:pt x="2160320" y="2117757"/>
                      <a:pt x="2231259" y="2147078"/>
                      <a:pt x="2302198" y="2175454"/>
                    </a:cubicBezTo>
                    <a:cubicBezTo>
                      <a:pt x="2371245" y="2270039"/>
                      <a:pt x="2441238" y="2362732"/>
                      <a:pt x="2514068" y="2454479"/>
                    </a:cubicBezTo>
                    <a:cubicBezTo>
                      <a:pt x="2458263" y="2365570"/>
                      <a:pt x="2400566" y="2277606"/>
                      <a:pt x="2341924" y="2191533"/>
                    </a:cubicBezTo>
                    <a:cubicBezTo>
                      <a:pt x="2437454" y="2229367"/>
                      <a:pt x="2532985" y="2266255"/>
                      <a:pt x="2630408" y="2300306"/>
                    </a:cubicBezTo>
                    <a:cubicBezTo>
                      <a:pt x="2527310" y="2250176"/>
                      <a:pt x="2423267" y="2202883"/>
                      <a:pt x="2318277" y="2157483"/>
                    </a:cubicBezTo>
                    <a:cubicBezTo>
                      <a:pt x="2273822" y="2092219"/>
                      <a:pt x="2228422" y="2026955"/>
                      <a:pt x="2183021" y="1961692"/>
                    </a:cubicBezTo>
                    <a:cubicBezTo>
                      <a:pt x="2183021" y="1961692"/>
                      <a:pt x="2183021" y="1960746"/>
                      <a:pt x="2183967" y="1960746"/>
                    </a:cubicBezTo>
                    <a:cubicBezTo>
                      <a:pt x="2270039" y="1969259"/>
                      <a:pt x="2356111" y="1976825"/>
                      <a:pt x="2442184" y="1984392"/>
                    </a:cubicBezTo>
                    <a:cubicBezTo>
                      <a:pt x="2530148" y="2047764"/>
                      <a:pt x="2620003" y="2110190"/>
                      <a:pt x="2710805" y="2170725"/>
                    </a:cubicBezTo>
                    <a:cubicBezTo>
                      <a:pt x="2640812" y="2324898"/>
                      <a:pt x="2536769" y="2459209"/>
                      <a:pt x="2407187" y="2564198"/>
                    </a:cubicBezTo>
                    <a:cubicBezTo>
                      <a:pt x="2326790" y="2489476"/>
                      <a:pt x="2246393" y="2415700"/>
                      <a:pt x="2165995" y="2343815"/>
                    </a:cubicBezTo>
                    <a:close/>
                    <a:moveTo>
                      <a:pt x="2237880" y="1674154"/>
                    </a:moveTo>
                    <a:cubicBezTo>
                      <a:pt x="2299360" y="1694016"/>
                      <a:pt x="2360841" y="1713879"/>
                      <a:pt x="2423267" y="1733742"/>
                    </a:cubicBezTo>
                    <a:cubicBezTo>
                      <a:pt x="2361786" y="1746984"/>
                      <a:pt x="2299360" y="1760226"/>
                      <a:pt x="2237880" y="1773468"/>
                    </a:cubicBezTo>
                    <a:cubicBezTo>
                      <a:pt x="2239772" y="1756442"/>
                      <a:pt x="2242609" y="1740363"/>
                      <a:pt x="2242609" y="1722392"/>
                    </a:cubicBezTo>
                    <a:cubicBezTo>
                      <a:pt x="2242609" y="1705367"/>
                      <a:pt x="2239772" y="1690233"/>
                      <a:pt x="2237880" y="1674154"/>
                    </a:cubicBezTo>
                    <a:close/>
                    <a:moveTo>
                      <a:pt x="2232205" y="1619294"/>
                    </a:moveTo>
                    <a:cubicBezTo>
                      <a:pt x="2225584" y="1584298"/>
                      <a:pt x="2215180" y="1550247"/>
                      <a:pt x="2200992" y="1519034"/>
                    </a:cubicBezTo>
                    <a:cubicBezTo>
                      <a:pt x="2270985" y="1518088"/>
                      <a:pt x="2340978" y="1518088"/>
                      <a:pt x="2410970" y="1517143"/>
                    </a:cubicBezTo>
                    <a:cubicBezTo>
                      <a:pt x="2351382" y="1550247"/>
                      <a:pt x="2291793" y="1585244"/>
                      <a:pt x="2232205" y="1619294"/>
                    </a:cubicBezTo>
                    <a:close/>
                    <a:moveTo>
                      <a:pt x="2230313" y="1831165"/>
                    </a:moveTo>
                    <a:cubicBezTo>
                      <a:pt x="2288010" y="1873728"/>
                      <a:pt x="2345707" y="1916291"/>
                      <a:pt x="2403404" y="1957908"/>
                    </a:cubicBezTo>
                    <a:cubicBezTo>
                      <a:pt x="2334357" y="1949396"/>
                      <a:pt x="2265310" y="1941829"/>
                      <a:pt x="2196263" y="1934262"/>
                    </a:cubicBezTo>
                    <a:cubicBezTo>
                      <a:pt x="2211396" y="1901157"/>
                      <a:pt x="2222746" y="1867107"/>
                      <a:pt x="2230313" y="1831165"/>
                    </a:cubicBezTo>
                    <a:close/>
                    <a:moveTo>
                      <a:pt x="2481909" y="1988176"/>
                    </a:moveTo>
                    <a:cubicBezTo>
                      <a:pt x="2575548" y="1995742"/>
                      <a:pt x="2670133" y="2002363"/>
                      <a:pt x="2763772" y="2007093"/>
                    </a:cubicBezTo>
                    <a:cubicBezTo>
                      <a:pt x="2659729" y="1990067"/>
                      <a:pt x="2554740" y="1976825"/>
                      <a:pt x="2450696" y="1963584"/>
                    </a:cubicBezTo>
                    <a:cubicBezTo>
                      <a:pt x="2379758" y="1908724"/>
                      <a:pt x="2308819" y="1854811"/>
                      <a:pt x="2236934" y="1801843"/>
                    </a:cubicBezTo>
                    <a:cubicBezTo>
                      <a:pt x="2313548" y="1783872"/>
                      <a:pt x="2390162" y="1765901"/>
                      <a:pt x="2465830" y="1747930"/>
                    </a:cubicBezTo>
                    <a:cubicBezTo>
                      <a:pt x="2573657" y="1781980"/>
                      <a:pt x="2682429" y="1814139"/>
                      <a:pt x="2792148" y="1843461"/>
                    </a:cubicBezTo>
                    <a:cubicBezTo>
                      <a:pt x="2697563" y="1805627"/>
                      <a:pt x="2602978" y="1770630"/>
                      <a:pt x="2507447" y="1737525"/>
                    </a:cubicBezTo>
                    <a:cubicBezTo>
                      <a:pt x="2599194" y="1714825"/>
                      <a:pt x="2690942" y="1691179"/>
                      <a:pt x="2782689" y="1664695"/>
                    </a:cubicBezTo>
                    <a:cubicBezTo>
                      <a:pt x="2677700" y="1681720"/>
                      <a:pt x="2572711" y="1702529"/>
                      <a:pt x="2468667" y="1724284"/>
                    </a:cubicBezTo>
                    <a:cubicBezTo>
                      <a:pt x="2392999" y="1697800"/>
                      <a:pt x="2317331" y="1672262"/>
                      <a:pt x="2241663" y="1646724"/>
                    </a:cubicBezTo>
                    <a:cubicBezTo>
                      <a:pt x="2312602" y="1604161"/>
                      <a:pt x="2384487" y="1560652"/>
                      <a:pt x="2454480" y="1517143"/>
                    </a:cubicBezTo>
                    <a:cubicBezTo>
                      <a:pt x="2560415" y="1515251"/>
                      <a:pt x="2666350" y="1512413"/>
                      <a:pt x="2772285" y="1505792"/>
                    </a:cubicBezTo>
                    <a:cubicBezTo>
                      <a:pt x="2677700" y="1500117"/>
                      <a:pt x="2583115" y="1497280"/>
                      <a:pt x="2488530" y="1495388"/>
                    </a:cubicBezTo>
                    <a:cubicBezTo>
                      <a:pt x="2561360" y="1449987"/>
                      <a:pt x="2633245" y="1404586"/>
                      <a:pt x="2704184" y="1356348"/>
                    </a:cubicBezTo>
                    <a:cubicBezTo>
                      <a:pt x="2618111" y="1400803"/>
                      <a:pt x="2533931" y="1447150"/>
                      <a:pt x="2449750" y="1494442"/>
                    </a:cubicBezTo>
                    <a:cubicBezTo>
                      <a:pt x="2363678" y="1492551"/>
                      <a:pt x="2276660" y="1492551"/>
                      <a:pt x="2190588" y="1491605"/>
                    </a:cubicBezTo>
                    <a:cubicBezTo>
                      <a:pt x="2243555" y="1430124"/>
                      <a:pt x="2295577" y="1367698"/>
                      <a:pt x="2347599" y="1305272"/>
                    </a:cubicBezTo>
                    <a:cubicBezTo>
                      <a:pt x="2449750" y="1271222"/>
                      <a:pt x="2550956" y="1235280"/>
                      <a:pt x="2651216" y="1197445"/>
                    </a:cubicBezTo>
                    <a:cubicBezTo>
                      <a:pt x="2557577" y="1221092"/>
                      <a:pt x="2465830" y="1246630"/>
                      <a:pt x="2373136" y="1274059"/>
                    </a:cubicBezTo>
                    <a:cubicBezTo>
                      <a:pt x="2434617" y="1199337"/>
                      <a:pt x="2496097" y="1124615"/>
                      <a:pt x="2554740" y="1048001"/>
                    </a:cubicBezTo>
                    <a:cubicBezTo>
                      <a:pt x="2479072" y="1125561"/>
                      <a:pt x="2406241" y="1205012"/>
                      <a:pt x="2334357" y="1285409"/>
                    </a:cubicBezTo>
                    <a:cubicBezTo>
                      <a:pt x="2254905" y="1309056"/>
                      <a:pt x="2176400" y="1333648"/>
                      <a:pt x="2096948" y="1358240"/>
                    </a:cubicBezTo>
                    <a:cubicBezTo>
                      <a:pt x="2127216" y="1287301"/>
                      <a:pt x="2156537" y="1216363"/>
                      <a:pt x="2185858" y="1144478"/>
                    </a:cubicBezTo>
                    <a:cubicBezTo>
                      <a:pt x="2276660" y="1075431"/>
                      <a:pt x="2365570" y="1005438"/>
                      <a:pt x="2453534" y="932608"/>
                    </a:cubicBezTo>
                    <a:cubicBezTo>
                      <a:pt x="2368407" y="988413"/>
                      <a:pt x="2285173" y="1046110"/>
                      <a:pt x="2201938" y="1104752"/>
                    </a:cubicBezTo>
                    <a:cubicBezTo>
                      <a:pt x="2236934" y="1017734"/>
                      <a:pt x="2271931" y="929770"/>
                      <a:pt x="2304090" y="840860"/>
                    </a:cubicBezTo>
                    <a:cubicBezTo>
                      <a:pt x="2256797" y="936391"/>
                      <a:pt x="2211396" y="1032868"/>
                      <a:pt x="2167887" y="1129344"/>
                    </a:cubicBezTo>
                    <a:cubicBezTo>
                      <a:pt x="2102624" y="1175691"/>
                      <a:pt x="2037360" y="1222983"/>
                      <a:pt x="1973042" y="1270276"/>
                    </a:cubicBezTo>
                    <a:cubicBezTo>
                      <a:pt x="1972096" y="1269330"/>
                      <a:pt x="1970205" y="1268384"/>
                      <a:pt x="1968313" y="1268384"/>
                    </a:cubicBezTo>
                    <a:cubicBezTo>
                      <a:pt x="1973988" y="1185149"/>
                      <a:pt x="1979663" y="1101915"/>
                      <a:pt x="1985338" y="1018680"/>
                    </a:cubicBezTo>
                    <a:cubicBezTo>
                      <a:pt x="2049656" y="931662"/>
                      <a:pt x="2113028" y="843698"/>
                      <a:pt x="2173562" y="753842"/>
                    </a:cubicBezTo>
                    <a:cubicBezTo>
                      <a:pt x="2110190" y="827618"/>
                      <a:pt x="2048710" y="903286"/>
                      <a:pt x="1987230" y="979900"/>
                    </a:cubicBezTo>
                    <a:cubicBezTo>
                      <a:pt x="1992905" y="882478"/>
                      <a:pt x="1997634" y="784109"/>
                      <a:pt x="1999526" y="686687"/>
                    </a:cubicBezTo>
                    <a:cubicBezTo>
                      <a:pt x="1984392" y="794514"/>
                      <a:pt x="1973042" y="902340"/>
                      <a:pt x="1962638" y="1010167"/>
                    </a:cubicBezTo>
                    <a:cubicBezTo>
                      <a:pt x="1909670" y="1077323"/>
                      <a:pt x="1857648" y="1143532"/>
                      <a:pt x="1805627" y="1210687"/>
                    </a:cubicBezTo>
                    <a:cubicBezTo>
                      <a:pt x="1805627" y="1210687"/>
                      <a:pt x="1804681" y="1210687"/>
                      <a:pt x="1804681" y="1210687"/>
                    </a:cubicBezTo>
                    <a:cubicBezTo>
                      <a:pt x="1787656" y="1121777"/>
                      <a:pt x="1771576" y="1031922"/>
                      <a:pt x="1753605" y="943012"/>
                    </a:cubicBezTo>
                    <a:cubicBezTo>
                      <a:pt x="1783872" y="846535"/>
                      <a:pt x="1813194" y="750059"/>
                      <a:pt x="1839677" y="651690"/>
                    </a:cubicBezTo>
                    <a:cubicBezTo>
                      <a:pt x="1806573" y="734925"/>
                      <a:pt x="1775360" y="819106"/>
                      <a:pt x="1745092" y="903286"/>
                    </a:cubicBezTo>
                    <a:cubicBezTo>
                      <a:pt x="1727121" y="815322"/>
                      <a:pt x="1709150" y="726412"/>
                      <a:pt x="1688341" y="639394"/>
                    </a:cubicBezTo>
                    <a:cubicBezTo>
                      <a:pt x="1698746" y="639394"/>
                      <a:pt x="1709150" y="637503"/>
                      <a:pt x="1719554" y="637503"/>
                    </a:cubicBezTo>
                    <a:cubicBezTo>
                      <a:pt x="2319223" y="637503"/>
                      <a:pt x="2804444" y="1123669"/>
                      <a:pt x="2804444" y="1722392"/>
                    </a:cubicBezTo>
                    <a:cubicBezTo>
                      <a:pt x="2804444" y="1882240"/>
                      <a:pt x="2768502" y="2033576"/>
                      <a:pt x="2707021" y="2170725"/>
                    </a:cubicBezTo>
                    <a:cubicBezTo>
                      <a:pt x="2634191" y="2107353"/>
                      <a:pt x="2558523" y="2047764"/>
                      <a:pt x="2481909" y="1988176"/>
                    </a:cubicBezTo>
                    <a:close/>
                    <a:moveTo>
                      <a:pt x="1732796" y="941120"/>
                    </a:moveTo>
                    <a:cubicBezTo>
                      <a:pt x="1701583" y="1029084"/>
                      <a:pt x="1671316" y="1117048"/>
                      <a:pt x="1641049" y="1205012"/>
                    </a:cubicBezTo>
                    <a:cubicBezTo>
                      <a:pt x="1605107" y="1143532"/>
                      <a:pt x="1568219" y="1081106"/>
                      <a:pt x="1532276" y="1019626"/>
                    </a:cubicBezTo>
                    <a:cubicBezTo>
                      <a:pt x="1533222" y="903286"/>
                      <a:pt x="1533222" y="786947"/>
                      <a:pt x="1528493" y="669661"/>
                    </a:cubicBezTo>
                    <a:cubicBezTo>
                      <a:pt x="1519980" y="773705"/>
                      <a:pt x="1514305" y="877748"/>
                      <a:pt x="1509576" y="981792"/>
                    </a:cubicBezTo>
                    <a:cubicBezTo>
                      <a:pt x="1454717" y="890044"/>
                      <a:pt x="1398911" y="798297"/>
                      <a:pt x="1340269" y="708441"/>
                    </a:cubicBezTo>
                    <a:cubicBezTo>
                      <a:pt x="1393236" y="815322"/>
                      <a:pt x="1450933" y="920312"/>
                      <a:pt x="1508630" y="1025301"/>
                    </a:cubicBezTo>
                    <a:cubicBezTo>
                      <a:pt x="1505792" y="1100969"/>
                      <a:pt x="1502955" y="1175691"/>
                      <a:pt x="1501063" y="1251359"/>
                    </a:cubicBezTo>
                    <a:cubicBezTo>
                      <a:pt x="1500117" y="1251359"/>
                      <a:pt x="1499172" y="1252305"/>
                      <a:pt x="1498226" y="1253251"/>
                    </a:cubicBezTo>
                    <a:cubicBezTo>
                      <a:pt x="1433908" y="1192716"/>
                      <a:pt x="1369590" y="1132182"/>
                      <a:pt x="1304326" y="1072593"/>
                    </a:cubicBezTo>
                    <a:cubicBezTo>
                      <a:pt x="1275951" y="978008"/>
                      <a:pt x="1246630" y="884369"/>
                      <a:pt x="1214471" y="791676"/>
                    </a:cubicBezTo>
                    <a:cubicBezTo>
                      <a:pt x="1233388" y="877748"/>
                      <a:pt x="1254197" y="962875"/>
                      <a:pt x="1275951" y="1048001"/>
                    </a:cubicBezTo>
                    <a:cubicBezTo>
                      <a:pt x="1209742" y="987467"/>
                      <a:pt x="1143532" y="926932"/>
                      <a:pt x="1074485" y="869236"/>
                    </a:cubicBezTo>
                    <a:cubicBezTo>
                      <a:pt x="1142586" y="943012"/>
                      <a:pt x="1213525" y="1014897"/>
                      <a:pt x="1284464" y="1084889"/>
                    </a:cubicBezTo>
                    <a:cubicBezTo>
                      <a:pt x="1307164" y="1173799"/>
                      <a:pt x="1331756" y="1262709"/>
                      <a:pt x="1355402" y="1351619"/>
                    </a:cubicBezTo>
                    <a:cubicBezTo>
                      <a:pt x="1354457" y="1352565"/>
                      <a:pt x="1354457" y="1352565"/>
                      <a:pt x="1353511" y="1353511"/>
                    </a:cubicBezTo>
                    <a:cubicBezTo>
                      <a:pt x="1285409" y="1322298"/>
                      <a:pt x="1218254" y="1291085"/>
                      <a:pt x="1150153" y="1259872"/>
                    </a:cubicBezTo>
                    <a:cubicBezTo>
                      <a:pt x="1085835" y="1169070"/>
                      <a:pt x="1021517" y="1078268"/>
                      <a:pt x="953416" y="989359"/>
                    </a:cubicBezTo>
                    <a:cubicBezTo>
                      <a:pt x="1003546" y="1074485"/>
                      <a:pt x="1056514" y="1158666"/>
                      <a:pt x="1110427" y="1241900"/>
                    </a:cubicBezTo>
                    <a:cubicBezTo>
                      <a:pt x="1020572" y="1201229"/>
                      <a:pt x="928824" y="1161503"/>
                      <a:pt x="837077" y="1124615"/>
                    </a:cubicBezTo>
                    <a:cubicBezTo>
                      <a:pt x="934499" y="1178528"/>
                      <a:pt x="1033814" y="1228658"/>
                      <a:pt x="1133128" y="1277843"/>
                    </a:cubicBezTo>
                    <a:cubicBezTo>
                      <a:pt x="1176637" y="1344052"/>
                      <a:pt x="1220146" y="1409316"/>
                      <a:pt x="1263655" y="1475525"/>
                    </a:cubicBezTo>
                    <a:cubicBezTo>
                      <a:pt x="1262709" y="1476471"/>
                      <a:pt x="1262709" y="1477417"/>
                      <a:pt x="1261763" y="1478363"/>
                    </a:cubicBezTo>
                    <a:cubicBezTo>
                      <a:pt x="1183258" y="1469850"/>
                      <a:pt x="1104752" y="1462283"/>
                      <a:pt x="1026247" y="1454717"/>
                    </a:cubicBezTo>
                    <a:cubicBezTo>
                      <a:pt x="940174" y="1390399"/>
                      <a:pt x="853156" y="1326081"/>
                      <a:pt x="764246" y="1265547"/>
                    </a:cubicBezTo>
                    <a:cubicBezTo>
                      <a:pt x="837077" y="1328919"/>
                      <a:pt x="910853" y="1390399"/>
                      <a:pt x="985575" y="1450933"/>
                    </a:cubicBezTo>
                    <a:cubicBezTo>
                      <a:pt x="890990" y="1442420"/>
                      <a:pt x="796405" y="1433908"/>
                      <a:pt x="701820" y="1429179"/>
                    </a:cubicBezTo>
                    <a:cubicBezTo>
                      <a:pt x="806810" y="1447150"/>
                      <a:pt x="911799" y="1462283"/>
                      <a:pt x="1017734" y="1476471"/>
                    </a:cubicBezTo>
                    <a:cubicBezTo>
                      <a:pt x="1081106" y="1527547"/>
                      <a:pt x="1144478" y="1577677"/>
                      <a:pt x="1208796" y="1627807"/>
                    </a:cubicBezTo>
                    <a:cubicBezTo>
                      <a:pt x="1208796" y="1627807"/>
                      <a:pt x="1208796" y="1628753"/>
                      <a:pt x="1208796" y="1628753"/>
                    </a:cubicBezTo>
                    <a:cubicBezTo>
                      <a:pt x="1123669" y="1647670"/>
                      <a:pt x="1038543" y="1666587"/>
                      <a:pt x="953416" y="1686450"/>
                    </a:cubicBezTo>
                    <a:cubicBezTo>
                      <a:pt x="854102" y="1651453"/>
                      <a:pt x="754788" y="1618349"/>
                      <a:pt x="654528" y="1587135"/>
                    </a:cubicBezTo>
                    <a:cubicBezTo>
                      <a:pt x="741546" y="1624969"/>
                      <a:pt x="828564" y="1660912"/>
                      <a:pt x="916528" y="1695908"/>
                    </a:cubicBezTo>
                    <a:cubicBezTo>
                      <a:pt x="830456" y="1716717"/>
                      <a:pt x="744384" y="1737525"/>
                      <a:pt x="659257" y="1761172"/>
                    </a:cubicBezTo>
                    <a:cubicBezTo>
                      <a:pt x="756680" y="1746038"/>
                      <a:pt x="854102" y="1729013"/>
                      <a:pt x="950579" y="1710096"/>
                    </a:cubicBezTo>
                    <a:cubicBezTo>
                      <a:pt x="1034759" y="1743201"/>
                      <a:pt x="1119886" y="1775359"/>
                      <a:pt x="1204066" y="1807518"/>
                    </a:cubicBezTo>
                    <a:cubicBezTo>
                      <a:pt x="1134074" y="1846298"/>
                      <a:pt x="1064081" y="1885078"/>
                      <a:pt x="994088" y="1923858"/>
                    </a:cubicBezTo>
                    <a:cubicBezTo>
                      <a:pt x="884369" y="1923858"/>
                      <a:pt x="773705" y="1925750"/>
                      <a:pt x="663986" y="1930479"/>
                    </a:cubicBezTo>
                    <a:cubicBezTo>
                      <a:pt x="761409" y="1938046"/>
                      <a:pt x="858831" y="1941829"/>
                      <a:pt x="956254" y="1945612"/>
                    </a:cubicBezTo>
                    <a:cubicBezTo>
                      <a:pt x="873965" y="1991959"/>
                      <a:pt x="792622" y="2040197"/>
                      <a:pt x="712225" y="2089381"/>
                    </a:cubicBezTo>
                    <a:cubicBezTo>
                      <a:pt x="808701" y="2043981"/>
                      <a:pt x="904232" y="1995742"/>
                      <a:pt x="998817" y="1946558"/>
                    </a:cubicBezTo>
                    <a:cubicBezTo>
                      <a:pt x="1083944" y="1949396"/>
                      <a:pt x="1170016" y="1951288"/>
                      <a:pt x="1255142" y="1953179"/>
                    </a:cubicBezTo>
                    <a:cubicBezTo>
                      <a:pt x="1204066" y="2010876"/>
                      <a:pt x="1152991" y="2069519"/>
                      <a:pt x="1102861" y="2128161"/>
                    </a:cubicBezTo>
                    <a:cubicBezTo>
                      <a:pt x="999763" y="2161266"/>
                      <a:pt x="895719" y="2196263"/>
                      <a:pt x="793568" y="2234096"/>
                    </a:cubicBezTo>
                    <a:cubicBezTo>
                      <a:pt x="888153" y="2211396"/>
                      <a:pt x="981792" y="2185858"/>
                      <a:pt x="1075431" y="2159374"/>
                    </a:cubicBezTo>
                    <a:cubicBezTo>
                      <a:pt x="1011113" y="2234096"/>
                      <a:pt x="947741" y="2310710"/>
                      <a:pt x="885315" y="2388270"/>
                    </a:cubicBezTo>
                    <a:cubicBezTo>
                      <a:pt x="963821" y="2309764"/>
                      <a:pt x="1039489" y="2229367"/>
                      <a:pt x="1115157" y="2148024"/>
                    </a:cubicBezTo>
                    <a:cubicBezTo>
                      <a:pt x="1189879" y="2126270"/>
                      <a:pt x="1263655" y="2104515"/>
                      <a:pt x="1337431" y="2082761"/>
                    </a:cubicBezTo>
                    <a:cubicBezTo>
                      <a:pt x="1300543" y="2168833"/>
                      <a:pt x="1264601" y="2254905"/>
                      <a:pt x="1228658" y="2340978"/>
                    </a:cubicBezTo>
                    <a:lnTo>
                      <a:pt x="1000709" y="2513122"/>
                    </a:lnTo>
                    <a:lnTo>
                      <a:pt x="1220146" y="2362732"/>
                    </a:lnTo>
                    <a:cubicBezTo>
                      <a:pt x="1186095" y="2445967"/>
                      <a:pt x="1152991" y="2530147"/>
                      <a:pt x="1121778" y="2614328"/>
                    </a:cubicBezTo>
                    <a:cubicBezTo>
                      <a:pt x="1168124" y="2523526"/>
                      <a:pt x="1210687" y="2432725"/>
                      <a:pt x="1253251" y="2340032"/>
                    </a:cubicBezTo>
                    <a:lnTo>
                      <a:pt x="1482146" y="2183021"/>
                    </a:lnTo>
                    <a:cubicBezTo>
                      <a:pt x="1484038" y="2183966"/>
                      <a:pt x="1484984" y="2184912"/>
                      <a:pt x="1486875" y="2185858"/>
                    </a:cubicBezTo>
                    <a:lnTo>
                      <a:pt x="1475525" y="2420429"/>
                    </a:lnTo>
                    <a:cubicBezTo>
                      <a:pt x="1407424" y="2509339"/>
                      <a:pt x="1340269" y="2599194"/>
                      <a:pt x="1275951" y="2691888"/>
                    </a:cubicBezTo>
                    <a:cubicBezTo>
                      <a:pt x="1344052" y="2616220"/>
                      <a:pt x="1409316" y="2537714"/>
                      <a:pt x="1473634" y="2459209"/>
                    </a:cubicBezTo>
                    <a:lnTo>
                      <a:pt x="1459446" y="2768502"/>
                    </a:lnTo>
                    <a:lnTo>
                      <a:pt x="1490659" y="2438400"/>
                    </a:lnTo>
                    <a:cubicBezTo>
                      <a:pt x="1544572" y="2373136"/>
                      <a:pt x="1597540" y="2306927"/>
                      <a:pt x="1650507" y="2240717"/>
                    </a:cubicBezTo>
                    <a:cubicBezTo>
                      <a:pt x="1666587" y="2306927"/>
                      <a:pt x="1682666" y="2373136"/>
                      <a:pt x="1698746" y="2439346"/>
                    </a:cubicBezTo>
                    <a:cubicBezTo>
                      <a:pt x="1665641" y="2552848"/>
                      <a:pt x="1633482" y="2667296"/>
                      <a:pt x="1605107" y="2782689"/>
                    </a:cubicBezTo>
                    <a:cubicBezTo>
                      <a:pt x="1641995" y="2683375"/>
                      <a:pt x="1676045" y="2583115"/>
                      <a:pt x="1709150" y="2481909"/>
                    </a:cubicBezTo>
                    <a:cubicBezTo>
                      <a:pt x="1735634" y="2586898"/>
                      <a:pt x="1762118" y="2692834"/>
                      <a:pt x="1793331" y="2796877"/>
                    </a:cubicBezTo>
                    <a:cubicBezTo>
                      <a:pt x="1773468" y="2676754"/>
                      <a:pt x="1748876" y="2557577"/>
                      <a:pt x="1723338" y="2439346"/>
                    </a:cubicBezTo>
                    <a:cubicBezTo>
                      <a:pt x="1745092" y="2372191"/>
                      <a:pt x="1766847" y="2304089"/>
                      <a:pt x="1788602" y="2235988"/>
                    </a:cubicBezTo>
                    <a:cubicBezTo>
                      <a:pt x="1835894" y="2305981"/>
                      <a:pt x="1883186" y="2375974"/>
                      <a:pt x="1931425" y="2445967"/>
                    </a:cubicBezTo>
                    <a:cubicBezTo>
                      <a:pt x="1938046" y="2554740"/>
                      <a:pt x="1946558" y="2663512"/>
                      <a:pt x="1957909" y="2772285"/>
                    </a:cubicBezTo>
                    <a:cubicBezTo>
                      <a:pt x="1958854" y="2674862"/>
                      <a:pt x="1956963" y="2577440"/>
                      <a:pt x="1955071" y="2480017"/>
                    </a:cubicBezTo>
                    <a:cubicBezTo>
                      <a:pt x="2011822" y="2563252"/>
                      <a:pt x="2070465" y="2644595"/>
                      <a:pt x="2130999" y="2725938"/>
                    </a:cubicBezTo>
                    <a:cubicBezTo>
                      <a:pt x="2004255" y="2777014"/>
                      <a:pt x="1867107" y="2806336"/>
                      <a:pt x="1722392" y="2806336"/>
                    </a:cubicBezTo>
                    <a:cubicBezTo>
                      <a:pt x="1122723" y="2806336"/>
                      <a:pt x="637503" y="2320169"/>
                      <a:pt x="637503" y="1721446"/>
                    </a:cubicBezTo>
                    <a:cubicBezTo>
                      <a:pt x="637503" y="1133128"/>
                      <a:pt x="1106644" y="655474"/>
                      <a:pt x="1690233" y="637503"/>
                    </a:cubicBezTo>
                    <a:cubicBezTo>
                      <a:pt x="1702529" y="739654"/>
                      <a:pt x="1716717" y="840860"/>
                      <a:pt x="1732796" y="941120"/>
                    </a:cubicBezTo>
                    <a:close/>
                    <a:moveTo>
                      <a:pt x="1206904" y="1776305"/>
                    </a:moveTo>
                    <a:cubicBezTo>
                      <a:pt x="1136911" y="1750767"/>
                      <a:pt x="1065972" y="1725229"/>
                      <a:pt x="995034" y="1699691"/>
                    </a:cubicBezTo>
                    <a:cubicBezTo>
                      <a:pt x="1065972" y="1685504"/>
                      <a:pt x="1136911" y="1671316"/>
                      <a:pt x="1207850" y="1656183"/>
                    </a:cubicBezTo>
                    <a:cubicBezTo>
                      <a:pt x="1205012" y="1677937"/>
                      <a:pt x="1201229" y="1698746"/>
                      <a:pt x="1201229" y="1720500"/>
                    </a:cubicBezTo>
                    <a:cubicBezTo>
                      <a:pt x="1201229" y="1740363"/>
                      <a:pt x="1204066" y="1758334"/>
                      <a:pt x="1206904" y="1776305"/>
                    </a:cubicBezTo>
                    <a:close/>
                    <a:moveTo>
                      <a:pt x="1213525" y="1834002"/>
                    </a:moveTo>
                    <a:cubicBezTo>
                      <a:pt x="1220146" y="1865215"/>
                      <a:pt x="1229604" y="1895482"/>
                      <a:pt x="1241900" y="1924804"/>
                    </a:cubicBezTo>
                    <a:cubicBezTo>
                      <a:pt x="1175691" y="1923858"/>
                      <a:pt x="1109482" y="1923858"/>
                      <a:pt x="1043272" y="1923858"/>
                    </a:cubicBezTo>
                    <a:cubicBezTo>
                      <a:pt x="1100023" y="1893591"/>
                      <a:pt x="1156774" y="1863323"/>
                      <a:pt x="1213525" y="1834002"/>
                    </a:cubicBezTo>
                    <a:close/>
                    <a:moveTo>
                      <a:pt x="1218254" y="1596594"/>
                    </a:moveTo>
                    <a:cubicBezTo>
                      <a:pt x="1167178" y="1557814"/>
                      <a:pt x="1116102" y="1519034"/>
                      <a:pt x="1065027" y="1480254"/>
                    </a:cubicBezTo>
                    <a:cubicBezTo>
                      <a:pt x="1126507" y="1487821"/>
                      <a:pt x="1188933" y="1496334"/>
                      <a:pt x="1250413" y="1503901"/>
                    </a:cubicBezTo>
                    <a:cubicBezTo>
                      <a:pt x="1236225" y="1533222"/>
                      <a:pt x="1225821" y="1564435"/>
                      <a:pt x="1218254" y="159659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5"/>
              <p:cNvSpPr/>
              <p:nvPr/>
            </p:nvSpPr>
            <p:spPr>
              <a:xfrm>
                <a:off x="1551163" y="3251037"/>
                <a:ext cx="341616" cy="341967"/>
              </a:xfrm>
              <a:custGeom>
                <a:avLst/>
                <a:gdLst/>
                <a:ahLst/>
                <a:cxnLst/>
                <a:rect l="l" t="t" r="r" b="b"/>
                <a:pathLst>
                  <a:path w="341616" h="341967" extrusionOk="0">
                    <a:moveTo>
                      <a:pt x="177850" y="142"/>
                    </a:moveTo>
                    <a:cubicBezTo>
                      <a:pt x="133395" y="-1749"/>
                      <a:pt x="87048" y="15276"/>
                      <a:pt x="53943" y="46489"/>
                    </a:cubicBezTo>
                    <a:cubicBezTo>
                      <a:pt x="20839" y="78648"/>
                      <a:pt x="976" y="124049"/>
                      <a:pt x="30" y="170395"/>
                    </a:cubicBezTo>
                    <a:cubicBezTo>
                      <a:pt x="-1862" y="265926"/>
                      <a:pt x="86102" y="348215"/>
                      <a:pt x="177850" y="341594"/>
                    </a:cubicBezTo>
                    <a:cubicBezTo>
                      <a:pt x="268651" y="339703"/>
                      <a:pt x="345265" y="257413"/>
                      <a:pt x="341482" y="170395"/>
                    </a:cubicBezTo>
                    <a:cubicBezTo>
                      <a:pt x="343373" y="258359"/>
                      <a:pt x="262030" y="334027"/>
                      <a:pt x="177850" y="327406"/>
                    </a:cubicBezTo>
                    <a:cubicBezTo>
                      <a:pt x="94615" y="324569"/>
                      <a:pt x="25568" y="249847"/>
                      <a:pt x="28405" y="170395"/>
                    </a:cubicBezTo>
                    <a:cubicBezTo>
                      <a:pt x="25568" y="90944"/>
                      <a:pt x="94615" y="16222"/>
                      <a:pt x="177850" y="13384"/>
                    </a:cubicBezTo>
                    <a:cubicBezTo>
                      <a:pt x="262030" y="6763"/>
                      <a:pt x="343373" y="82431"/>
                      <a:pt x="341482" y="170395"/>
                    </a:cubicBezTo>
                    <a:cubicBezTo>
                      <a:pt x="345265" y="84323"/>
                      <a:pt x="268651" y="2980"/>
                      <a:pt x="177850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5"/>
              <p:cNvSpPr/>
              <p:nvPr/>
            </p:nvSpPr>
            <p:spPr>
              <a:xfrm>
                <a:off x="1406478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5"/>
              <p:cNvSpPr/>
              <p:nvPr/>
            </p:nvSpPr>
            <p:spPr>
              <a:xfrm>
                <a:off x="1874673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1649561" y="3030128"/>
                <a:ext cx="125900" cy="128099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99" extrusionOk="0">
                    <a:moveTo>
                      <a:pt x="69993" y="127413"/>
                    </a:moveTo>
                    <a:cubicBezTo>
                      <a:pt x="103098" y="123630"/>
                      <a:pt x="127690" y="93363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2821"/>
                      <a:pt x="35942" y="133088"/>
                      <a:pt x="69993" y="1274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1916188" y="3592143"/>
                <a:ext cx="125917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7901" extrusionOk="0">
                    <a:moveTo>
                      <a:pt x="55907" y="488"/>
                    </a:moveTo>
                    <a:cubicBezTo>
                      <a:pt x="22803" y="4271"/>
                      <a:pt x="-1790" y="34539"/>
                      <a:pt x="102" y="63860"/>
                    </a:cubicBezTo>
                    <a:cubicBezTo>
                      <a:pt x="102" y="33593"/>
                      <a:pt x="29423" y="9001"/>
                      <a:pt x="55907" y="14676"/>
                    </a:cubicBezTo>
                    <a:cubicBezTo>
                      <a:pt x="81445" y="18459"/>
                      <a:pt x="99416" y="42105"/>
                      <a:pt x="98470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3" y="118719"/>
                      <a:pt x="102" y="94127"/>
                      <a:pt x="102" y="63860"/>
                    </a:cubicBezTo>
                    <a:cubicBezTo>
                      <a:pt x="-1790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6846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5"/>
              <p:cNvSpPr/>
              <p:nvPr/>
            </p:nvSpPr>
            <p:spPr>
              <a:xfrm>
                <a:off x="1430022" y="3592143"/>
                <a:ext cx="125900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7901" extrusionOk="0">
                    <a:moveTo>
                      <a:pt x="55907" y="488"/>
                    </a:moveTo>
                    <a:cubicBezTo>
                      <a:pt x="22803" y="4271"/>
                      <a:pt x="-1789" y="34539"/>
                      <a:pt x="102" y="63860"/>
                    </a:cubicBezTo>
                    <a:cubicBezTo>
                      <a:pt x="102" y="33593"/>
                      <a:pt x="29424" y="9001"/>
                      <a:pt x="55907" y="14676"/>
                    </a:cubicBezTo>
                    <a:cubicBezTo>
                      <a:pt x="81445" y="18459"/>
                      <a:pt x="99416" y="42105"/>
                      <a:pt x="98471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4" y="118719"/>
                      <a:pt x="102" y="94127"/>
                      <a:pt x="102" y="63860"/>
                    </a:cubicBezTo>
                    <a:cubicBezTo>
                      <a:pt x="-1789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5900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5"/>
              <p:cNvSpPr/>
              <p:nvPr/>
            </p:nvSpPr>
            <p:spPr>
              <a:xfrm>
                <a:off x="1668376" y="3699789"/>
                <a:ext cx="125918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8" h="128082" extrusionOk="0">
                    <a:moveTo>
                      <a:pt x="55907" y="669"/>
                    </a:moveTo>
                    <a:cubicBezTo>
                      <a:pt x="22803" y="4453"/>
                      <a:pt x="-1789" y="34720"/>
                      <a:pt x="102" y="64041"/>
                    </a:cubicBezTo>
                    <a:cubicBezTo>
                      <a:pt x="102" y="33774"/>
                      <a:pt x="29424" y="9182"/>
                      <a:pt x="55907" y="14857"/>
                    </a:cubicBezTo>
                    <a:cubicBezTo>
                      <a:pt x="81445" y="18641"/>
                      <a:pt x="99416" y="42287"/>
                      <a:pt x="98471" y="64041"/>
                    </a:cubicBezTo>
                    <a:cubicBezTo>
                      <a:pt x="99416" y="85796"/>
                      <a:pt x="82391" y="109442"/>
                      <a:pt x="55907" y="113225"/>
                    </a:cubicBezTo>
                    <a:cubicBezTo>
                      <a:pt x="29424" y="118900"/>
                      <a:pt x="102" y="94308"/>
                      <a:pt x="102" y="64041"/>
                    </a:cubicBezTo>
                    <a:cubicBezTo>
                      <a:pt x="-1789" y="93363"/>
                      <a:pt x="22803" y="123630"/>
                      <a:pt x="55907" y="127413"/>
                    </a:cubicBezTo>
                    <a:cubicBezTo>
                      <a:pt x="89958" y="133088"/>
                      <a:pt x="125900" y="101875"/>
                      <a:pt x="125900" y="64041"/>
                    </a:cubicBezTo>
                    <a:cubicBezTo>
                      <a:pt x="126846" y="26207"/>
                      <a:pt x="89958" y="-5006"/>
                      <a:pt x="55907" y="6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5"/>
              <p:cNvSpPr/>
              <p:nvPr/>
            </p:nvSpPr>
            <p:spPr>
              <a:xfrm>
                <a:off x="1298651" y="33536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69993" y="669"/>
                    </a:move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3362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1982482" y="3353608"/>
                <a:ext cx="125917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8082" extrusionOk="0">
                    <a:moveTo>
                      <a:pt x="70011" y="127413"/>
                    </a:moveTo>
                    <a:cubicBezTo>
                      <a:pt x="103115" y="123630"/>
                      <a:pt x="127708" y="93362"/>
                      <a:pt x="125816" y="64041"/>
                    </a:cubicBezTo>
                    <a:cubicBezTo>
                      <a:pt x="125816" y="94308"/>
                      <a:pt x="96494" y="118900"/>
                      <a:pt x="70011" y="113225"/>
                    </a:cubicBezTo>
                    <a:cubicBezTo>
                      <a:pt x="44473" y="109442"/>
                      <a:pt x="26501" y="85796"/>
                      <a:pt x="27447" y="64041"/>
                    </a:cubicBezTo>
                    <a:cubicBezTo>
                      <a:pt x="26501" y="42287"/>
                      <a:pt x="43527" y="18640"/>
                      <a:pt x="70011" y="14857"/>
                    </a:cubicBezTo>
                    <a:cubicBezTo>
                      <a:pt x="96494" y="9182"/>
                      <a:pt x="125816" y="33774"/>
                      <a:pt x="125816" y="64041"/>
                    </a:cubicBezTo>
                    <a:cubicBezTo>
                      <a:pt x="127708" y="34720"/>
                      <a:pt x="103115" y="4453"/>
                      <a:pt x="70011" y="669"/>
                    </a:cubicBezTo>
                    <a:cubicBezTo>
                      <a:pt x="35960" y="-5006"/>
                      <a:pt x="18" y="26207"/>
                      <a:pt x="18" y="64041"/>
                    </a:cubicBezTo>
                    <a:cubicBezTo>
                      <a:pt x="-928" y="101875"/>
                      <a:pt x="35960" y="133088"/>
                      <a:pt x="70011" y="1274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7"/>
          <p:cNvGrpSpPr/>
          <p:nvPr/>
        </p:nvGrpSpPr>
        <p:grpSpPr>
          <a:xfrm>
            <a:off x="-39950" y="-1311473"/>
            <a:ext cx="6215553" cy="7529865"/>
            <a:chOff x="-39950" y="-1311473"/>
            <a:chExt cx="6215553" cy="7529865"/>
          </a:xfrm>
        </p:grpSpPr>
        <p:grpSp>
          <p:nvGrpSpPr>
            <p:cNvPr id="138" name="Google Shape;138;p7"/>
            <p:cNvGrpSpPr/>
            <p:nvPr/>
          </p:nvGrpSpPr>
          <p:grpSpPr>
            <a:xfrm rot="769464">
              <a:off x="2238984" y="-907986"/>
              <a:ext cx="3810975" cy="1560404"/>
              <a:chOff x="8369757" y="2312737"/>
              <a:chExt cx="3824133" cy="1565792"/>
            </a:xfrm>
          </p:grpSpPr>
          <p:sp>
            <p:nvSpPr>
              <p:cNvPr id="139" name="Google Shape;139;p7"/>
              <p:cNvSpPr/>
              <p:nvPr/>
            </p:nvSpPr>
            <p:spPr>
              <a:xfrm>
                <a:off x="8490635" y="2312737"/>
                <a:ext cx="425091" cy="316270"/>
              </a:xfrm>
              <a:custGeom>
                <a:avLst/>
                <a:gdLst/>
                <a:ahLst/>
                <a:cxnLst/>
                <a:rect l="l" t="t" r="r" b="b"/>
                <a:pathLst>
                  <a:path w="425091" h="316270" extrusionOk="0">
                    <a:moveTo>
                      <a:pt x="51331" y="95691"/>
                    </a:moveTo>
                    <a:cubicBezTo>
                      <a:pt x="53223" y="98529"/>
                      <a:pt x="56060" y="102312"/>
                      <a:pt x="57952" y="105150"/>
                    </a:cubicBezTo>
                    <a:cubicBezTo>
                      <a:pt x="51331" y="102312"/>
                      <a:pt x="42818" y="95691"/>
                      <a:pt x="33360" y="88125"/>
                    </a:cubicBezTo>
                    <a:cubicBezTo>
                      <a:pt x="71194" y="134471"/>
                      <a:pt x="126053" y="177034"/>
                      <a:pt x="183750" y="212031"/>
                    </a:cubicBezTo>
                    <a:cubicBezTo>
                      <a:pt x="241447" y="247027"/>
                      <a:pt x="301981" y="273511"/>
                      <a:pt x="352111" y="290536"/>
                    </a:cubicBezTo>
                    <a:cubicBezTo>
                      <a:pt x="382378" y="311345"/>
                      <a:pt x="415483" y="320804"/>
                      <a:pt x="423050" y="314183"/>
                    </a:cubicBezTo>
                    <a:cubicBezTo>
                      <a:pt x="431562" y="307562"/>
                      <a:pt x="412645" y="285807"/>
                      <a:pt x="381432" y="264998"/>
                    </a:cubicBezTo>
                    <a:cubicBezTo>
                      <a:pt x="374811" y="259323"/>
                      <a:pt x="367245" y="253648"/>
                      <a:pt x="363461" y="248919"/>
                    </a:cubicBezTo>
                    <a:cubicBezTo>
                      <a:pt x="345490" y="228110"/>
                      <a:pt x="323736" y="207302"/>
                      <a:pt x="301035" y="185547"/>
                    </a:cubicBezTo>
                    <a:cubicBezTo>
                      <a:pt x="289685" y="174197"/>
                      <a:pt x="277389" y="163793"/>
                      <a:pt x="265093" y="152442"/>
                    </a:cubicBezTo>
                    <a:cubicBezTo>
                      <a:pt x="252797" y="141092"/>
                      <a:pt x="240501" y="129742"/>
                      <a:pt x="227259" y="118392"/>
                    </a:cubicBezTo>
                    <a:cubicBezTo>
                      <a:pt x="236718" y="128796"/>
                      <a:pt x="246176" y="139200"/>
                      <a:pt x="255635" y="148659"/>
                    </a:cubicBezTo>
                    <a:cubicBezTo>
                      <a:pt x="240501" y="135417"/>
                      <a:pt x="225367" y="122175"/>
                      <a:pt x="207396" y="108933"/>
                    </a:cubicBezTo>
                    <a:cubicBezTo>
                      <a:pt x="208342" y="111771"/>
                      <a:pt x="209288" y="115554"/>
                      <a:pt x="210234" y="118392"/>
                    </a:cubicBezTo>
                    <a:cubicBezTo>
                      <a:pt x="197937" y="106096"/>
                      <a:pt x="183750" y="92854"/>
                      <a:pt x="169562" y="80558"/>
                    </a:cubicBezTo>
                    <a:cubicBezTo>
                      <a:pt x="154429" y="68262"/>
                      <a:pt x="139295" y="56912"/>
                      <a:pt x="123216" y="46507"/>
                    </a:cubicBezTo>
                    <a:cubicBezTo>
                      <a:pt x="92003" y="25698"/>
                      <a:pt x="61735" y="9619"/>
                      <a:pt x="38089" y="2998"/>
                    </a:cubicBezTo>
                    <a:cubicBezTo>
                      <a:pt x="14443" y="-3623"/>
                      <a:pt x="2147" y="1106"/>
                      <a:pt x="255" y="13402"/>
                    </a:cubicBezTo>
                    <a:cubicBezTo>
                      <a:pt x="-1637" y="25698"/>
                      <a:pt x="6876" y="46507"/>
                      <a:pt x="29576" y="72991"/>
                    </a:cubicBezTo>
                    <a:cubicBezTo>
                      <a:pt x="38089" y="79612"/>
                      <a:pt x="44710" y="88125"/>
                      <a:pt x="51331" y="9569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7"/>
              <p:cNvSpPr/>
              <p:nvPr/>
            </p:nvSpPr>
            <p:spPr>
              <a:xfrm>
                <a:off x="8436188" y="2357292"/>
                <a:ext cx="261842" cy="187338"/>
              </a:xfrm>
              <a:custGeom>
                <a:avLst/>
                <a:gdLst/>
                <a:ahLst/>
                <a:cxnLst/>
                <a:rect l="l" t="t" r="r" b="b"/>
                <a:pathLst>
                  <a:path w="261842" h="187338" extrusionOk="0">
                    <a:moveTo>
                      <a:pt x="176716" y="176934"/>
                    </a:moveTo>
                    <a:cubicBezTo>
                      <a:pt x="145503" y="146667"/>
                      <a:pt x="117128" y="116400"/>
                      <a:pt x="88752" y="86133"/>
                    </a:cubicBezTo>
                    <a:lnTo>
                      <a:pt x="84969" y="78566"/>
                    </a:lnTo>
                    <a:lnTo>
                      <a:pt x="77402" y="92754"/>
                    </a:lnTo>
                    <a:lnTo>
                      <a:pt x="78348" y="92754"/>
                    </a:lnTo>
                    <a:cubicBezTo>
                      <a:pt x="116182" y="105995"/>
                      <a:pt x="170096" y="138154"/>
                      <a:pt x="220226" y="168421"/>
                    </a:cubicBezTo>
                    <a:lnTo>
                      <a:pt x="239143" y="177880"/>
                    </a:lnTo>
                    <a:cubicBezTo>
                      <a:pt x="248601" y="181663"/>
                      <a:pt x="255222" y="182609"/>
                      <a:pt x="259005" y="181663"/>
                    </a:cubicBezTo>
                    <a:cubicBezTo>
                      <a:pt x="267518" y="177880"/>
                      <a:pt x="256168" y="161801"/>
                      <a:pt x="234414" y="145721"/>
                    </a:cubicBezTo>
                    <a:cubicBezTo>
                      <a:pt x="225901" y="139100"/>
                      <a:pt x="217388" y="133425"/>
                      <a:pt x="209821" y="126804"/>
                    </a:cubicBezTo>
                    <a:cubicBezTo>
                      <a:pt x="181446" y="101266"/>
                      <a:pt x="143612" y="70999"/>
                      <a:pt x="108616" y="46407"/>
                    </a:cubicBezTo>
                    <a:cubicBezTo>
                      <a:pt x="72673" y="21815"/>
                      <a:pt x="38623" y="1952"/>
                      <a:pt x="15922" y="60"/>
                    </a:cubicBezTo>
                    <a:cubicBezTo>
                      <a:pt x="5518" y="-886"/>
                      <a:pt x="5518" y="9519"/>
                      <a:pt x="2680" y="16140"/>
                    </a:cubicBezTo>
                    <a:cubicBezTo>
                      <a:pt x="-2049" y="18977"/>
                      <a:pt x="-157" y="26544"/>
                      <a:pt x="5518" y="36948"/>
                    </a:cubicBezTo>
                    <a:cubicBezTo>
                      <a:pt x="12139" y="46407"/>
                      <a:pt x="22543" y="58703"/>
                      <a:pt x="36731" y="70999"/>
                    </a:cubicBezTo>
                    <a:cubicBezTo>
                      <a:pt x="65106" y="94645"/>
                      <a:pt x="96319" y="107887"/>
                      <a:pt x="104832" y="101266"/>
                    </a:cubicBezTo>
                    <a:cubicBezTo>
                      <a:pt x="109561" y="105995"/>
                      <a:pt x="114291" y="109779"/>
                      <a:pt x="119020" y="114508"/>
                    </a:cubicBezTo>
                    <a:cubicBezTo>
                      <a:pt x="114291" y="112616"/>
                      <a:pt x="109561" y="110725"/>
                      <a:pt x="104832" y="108833"/>
                    </a:cubicBezTo>
                    <a:cubicBezTo>
                      <a:pt x="119020" y="107887"/>
                      <a:pt x="147395" y="126804"/>
                      <a:pt x="171987" y="138154"/>
                    </a:cubicBezTo>
                    <a:lnTo>
                      <a:pt x="205092" y="158017"/>
                    </a:lnTo>
                    <a:lnTo>
                      <a:pt x="201309" y="125858"/>
                    </a:lnTo>
                    <a:lnTo>
                      <a:pt x="183337" y="117346"/>
                    </a:lnTo>
                    <a:cubicBezTo>
                      <a:pt x="184284" y="119237"/>
                      <a:pt x="185229" y="122075"/>
                      <a:pt x="185229" y="122075"/>
                    </a:cubicBezTo>
                    <a:cubicBezTo>
                      <a:pt x="167258" y="113562"/>
                      <a:pt x="151179" y="105995"/>
                      <a:pt x="134153" y="96537"/>
                    </a:cubicBezTo>
                    <a:cubicBezTo>
                      <a:pt x="117128" y="88024"/>
                      <a:pt x="100103" y="78566"/>
                      <a:pt x="83078" y="67216"/>
                    </a:cubicBezTo>
                    <a:cubicBezTo>
                      <a:pt x="67944" y="58703"/>
                      <a:pt x="52810" y="50190"/>
                      <a:pt x="37677" y="42623"/>
                    </a:cubicBezTo>
                    <a:cubicBezTo>
                      <a:pt x="24435" y="37894"/>
                      <a:pt x="20651" y="43569"/>
                      <a:pt x="30110" y="56811"/>
                    </a:cubicBezTo>
                    <a:lnTo>
                      <a:pt x="45244" y="74782"/>
                    </a:lnTo>
                    <a:lnTo>
                      <a:pt x="38623" y="66270"/>
                    </a:lnTo>
                    <a:cubicBezTo>
                      <a:pt x="76457" y="103158"/>
                      <a:pt x="119965" y="140992"/>
                      <a:pt x="160637" y="175988"/>
                    </a:cubicBezTo>
                    <a:cubicBezTo>
                      <a:pt x="167258" y="181663"/>
                      <a:pt x="175771" y="187338"/>
                      <a:pt x="181446" y="187338"/>
                    </a:cubicBezTo>
                    <a:cubicBezTo>
                      <a:pt x="185229" y="187338"/>
                      <a:pt x="183337" y="182609"/>
                      <a:pt x="176716" y="17693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141" name="Google Shape;141;p7"/>
              <p:cNvGrpSpPr/>
              <p:nvPr/>
            </p:nvGrpSpPr>
            <p:grpSpPr>
              <a:xfrm>
                <a:off x="8369757" y="2386673"/>
                <a:ext cx="3824133" cy="1491856"/>
                <a:chOff x="8369757" y="2386673"/>
                <a:chExt cx="3824133" cy="1491856"/>
              </a:xfrm>
            </p:grpSpPr>
            <p:sp>
              <p:nvSpPr>
                <p:cNvPr id="142" name="Google Shape;142;p7"/>
                <p:cNvSpPr/>
                <p:nvPr/>
              </p:nvSpPr>
              <p:spPr>
                <a:xfrm>
                  <a:off x="8434140" y="2399915"/>
                  <a:ext cx="24591" cy="23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91" h="23909" extrusionOk="0">
                      <a:moveTo>
                        <a:pt x="24592" y="22700"/>
                      </a:moveTo>
                      <a:cubicBezTo>
                        <a:pt x="18917" y="16079"/>
                        <a:pt x="14188" y="9458"/>
                        <a:pt x="4729" y="1892"/>
                      </a:cubicBezTo>
                      <a:cubicBezTo>
                        <a:pt x="1892" y="946"/>
                        <a:pt x="0" y="0"/>
                        <a:pt x="0" y="0"/>
                      </a:cubicBezTo>
                      <a:cubicBezTo>
                        <a:pt x="2837" y="3783"/>
                        <a:pt x="6621" y="8513"/>
                        <a:pt x="10404" y="14188"/>
                      </a:cubicBezTo>
                      <a:cubicBezTo>
                        <a:pt x="17025" y="23646"/>
                        <a:pt x="23646" y="25538"/>
                        <a:pt x="24592" y="2270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7"/>
                <p:cNvSpPr/>
                <p:nvPr/>
              </p:nvSpPr>
              <p:spPr>
                <a:xfrm>
                  <a:off x="8430356" y="2394240"/>
                  <a:ext cx="3783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3" h="5675" extrusionOk="0">
                      <a:moveTo>
                        <a:pt x="3784" y="5675"/>
                      </a:moveTo>
                      <a:cubicBezTo>
                        <a:pt x="946" y="1892"/>
                        <a:pt x="0" y="0"/>
                        <a:pt x="0" y="0"/>
                      </a:cubicBezTo>
                      <a:cubicBezTo>
                        <a:pt x="946" y="1892"/>
                        <a:pt x="946" y="2838"/>
                        <a:pt x="1892" y="4729"/>
                      </a:cubicBezTo>
                      <a:cubicBezTo>
                        <a:pt x="2837" y="5675"/>
                        <a:pt x="2837" y="5675"/>
                        <a:pt x="3784" y="5675"/>
                      </a:cubicBezTo>
                      <a:cubicBezTo>
                        <a:pt x="2837" y="5675"/>
                        <a:pt x="2837" y="5675"/>
                        <a:pt x="3784" y="567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4" name="Google Shape;144;p7"/>
                <p:cNvSpPr/>
                <p:nvPr/>
              </p:nvSpPr>
              <p:spPr>
                <a:xfrm>
                  <a:off x="10608501" y="3359331"/>
                  <a:ext cx="519539" cy="133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539" h="133749" extrusionOk="0">
                      <a:moveTo>
                        <a:pt x="7713" y="6296"/>
                      </a:moveTo>
                      <a:cubicBezTo>
                        <a:pt x="90002" y="31834"/>
                        <a:pt x="173237" y="52643"/>
                        <a:pt x="256471" y="74398"/>
                      </a:cubicBezTo>
                      <a:cubicBezTo>
                        <a:pt x="298088" y="84802"/>
                        <a:pt x="340652" y="94260"/>
                        <a:pt x="382269" y="104665"/>
                      </a:cubicBezTo>
                      <a:cubicBezTo>
                        <a:pt x="423887" y="114123"/>
                        <a:pt x="466450" y="124528"/>
                        <a:pt x="508068" y="133040"/>
                      </a:cubicBezTo>
                      <a:cubicBezTo>
                        <a:pt x="513743" y="133986"/>
                        <a:pt x="518472" y="133986"/>
                        <a:pt x="519417" y="133040"/>
                      </a:cubicBezTo>
                      <a:cubicBezTo>
                        <a:pt x="520363" y="132094"/>
                        <a:pt x="515634" y="129257"/>
                        <a:pt x="510905" y="128311"/>
                      </a:cubicBezTo>
                      <a:cubicBezTo>
                        <a:pt x="468341" y="119798"/>
                        <a:pt x="426724" y="109394"/>
                        <a:pt x="385107" y="99935"/>
                      </a:cubicBezTo>
                      <a:cubicBezTo>
                        <a:pt x="343490" y="89531"/>
                        <a:pt x="300926" y="81018"/>
                        <a:pt x="259309" y="69668"/>
                      </a:cubicBezTo>
                      <a:cubicBezTo>
                        <a:pt x="176074" y="46968"/>
                        <a:pt x="92840" y="27105"/>
                        <a:pt x="11497" y="1567"/>
                      </a:cubicBezTo>
                      <a:cubicBezTo>
                        <a:pt x="5821" y="-325"/>
                        <a:pt x="1091" y="-325"/>
                        <a:pt x="146" y="621"/>
                      </a:cubicBezTo>
                      <a:cubicBezTo>
                        <a:pt x="-800" y="2513"/>
                        <a:pt x="2984" y="5350"/>
                        <a:pt x="7713" y="629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5" name="Google Shape;145;p7"/>
                <p:cNvSpPr/>
                <p:nvPr/>
              </p:nvSpPr>
              <p:spPr>
                <a:xfrm>
                  <a:off x="11860243" y="3748326"/>
                  <a:ext cx="20571" cy="60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71" h="6046" extrusionOk="0">
                      <a:moveTo>
                        <a:pt x="3547" y="371"/>
                      </a:moveTo>
                      <a:cubicBezTo>
                        <a:pt x="-1182" y="1317"/>
                        <a:pt x="-1182" y="2263"/>
                        <a:pt x="3547" y="4154"/>
                      </a:cubicBezTo>
                      <a:cubicBezTo>
                        <a:pt x="7329" y="5100"/>
                        <a:pt x="13951" y="6046"/>
                        <a:pt x="17735" y="6046"/>
                      </a:cubicBezTo>
                      <a:cubicBezTo>
                        <a:pt x="21517" y="5100"/>
                        <a:pt x="21517" y="3209"/>
                        <a:pt x="17735" y="2263"/>
                      </a:cubicBezTo>
                      <a:cubicBezTo>
                        <a:pt x="13951" y="371"/>
                        <a:pt x="7329" y="-575"/>
                        <a:pt x="3547" y="37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6" name="Google Shape;146;p7"/>
                <p:cNvSpPr/>
                <p:nvPr/>
              </p:nvSpPr>
              <p:spPr>
                <a:xfrm>
                  <a:off x="8369757" y="2386673"/>
                  <a:ext cx="3824133" cy="14918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24133" h="1491856" extrusionOk="0">
                      <a:moveTo>
                        <a:pt x="3442957" y="1474579"/>
                      </a:moveTo>
                      <a:cubicBezTo>
                        <a:pt x="3418365" y="1473634"/>
                        <a:pt x="3394719" y="1473634"/>
                        <a:pt x="3372964" y="1475525"/>
                      </a:cubicBezTo>
                      <a:cubicBezTo>
                        <a:pt x="3369180" y="1475525"/>
                        <a:pt x="3364451" y="1474579"/>
                        <a:pt x="3361614" y="1473634"/>
                      </a:cubicBezTo>
                      <a:cubicBezTo>
                        <a:pt x="3362560" y="1476471"/>
                        <a:pt x="3357831" y="1477417"/>
                        <a:pt x="3348372" y="1477417"/>
                      </a:cubicBezTo>
                      <a:cubicBezTo>
                        <a:pt x="3303916" y="1477417"/>
                        <a:pt x="3258516" y="1474579"/>
                        <a:pt x="3213115" y="1471742"/>
                      </a:cubicBezTo>
                      <a:cubicBezTo>
                        <a:pt x="3167715" y="1468904"/>
                        <a:pt x="3121368" y="1466067"/>
                        <a:pt x="3075021" y="1461337"/>
                      </a:cubicBezTo>
                      <a:cubicBezTo>
                        <a:pt x="3028674" y="1456608"/>
                        <a:pt x="2982328" y="1450933"/>
                        <a:pt x="2935035" y="1446204"/>
                      </a:cubicBezTo>
                      <a:lnTo>
                        <a:pt x="2865043" y="1438637"/>
                      </a:lnTo>
                      <a:cubicBezTo>
                        <a:pt x="2841397" y="1435800"/>
                        <a:pt x="2818696" y="1432016"/>
                        <a:pt x="2795050" y="1429178"/>
                      </a:cubicBezTo>
                      <a:cubicBezTo>
                        <a:pt x="2793158" y="1431070"/>
                        <a:pt x="2790321" y="1432016"/>
                        <a:pt x="2786537" y="1432962"/>
                      </a:cubicBezTo>
                      <a:cubicBezTo>
                        <a:pt x="2772349" y="1436745"/>
                        <a:pt x="2746812" y="1434854"/>
                        <a:pt x="2720328" y="1428233"/>
                      </a:cubicBezTo>
                      <a:lnTo>
                        <a:pt x="2700465" y="1422558"/>
                      </a:lnTo>
                      <a:cubicBezTo>
                        <a:pt x="2680603" y="1417828"/>
                        <a:pt x="2659793" y="1413099"/>
                        <a:pt x="2639931" y="1408370"/>
                      </a:cubicBezTo>
                      <a:lnTo>
                        <a:pt x="2580342" y="1393236"/>
                      </a:lnTo>
                      <a:cubicBezTo>
                        <a:pt x="2540616" y="1382832"/>
                        <a:pt x="2500891" y="1372428"/>
                        <a:pt x="2461165" y="1362023"/>
                      </a:cubicBezTo>
                      <a:cubicBezTo>
                        <a:pt x="2444140" y="1361077"/>
                        <a:pt x="2425223" y="1358240"/>
                        <a:pt x="2404414" y="1354456"/>
                      </a:cubicBezTo>
                      <a:cubicBezTo>
                        <a:pt x="2369418" y="1349727"/>
                        <a:pt x="2333475" y="1344998"/>
                        <a:pt x="2297533" y="1340269"/>
                      </a:cubicBezTo>
                      <a:cubicBezTo>
                        <a:pt x="2279562" y="1337431"/>
                        <a:pt x="2261591" y="1335539"/>
                        <a:pt x="2243619" y="1332702"/>
                      </a:cubicBezTo>
                      <a:cubicBezTo>
                        <a:pt x="2225648" y="1329864"/>
                        <a:pt x="2207678" y="1326081"/>
                        <a:pt x="2189706" y="1323243"/>
                      </a:cubicBezTo>
                      <a:cubicBezTo>
                        <a:pt x="2193490" y="1326081"/>
                        <a:pt x="2196327" y="1328919"/>
                        <a:pt x="2195381" y="1330810"/>
                      </a:cubicBezTo>
                      <a:cubicBezTo>
                        <a:pt x="2192543" y="1335539"/>
                        <a:pt x="2175519" y="1334594"/>
                        <a:pt x="2156602" y="1329864"/>
                      </a:cubicBezTo>
                      <a:cubicBezTo>
                        <a:pt x="2147143" y="1327027"/>
                        <a:pt x="2137685" y="1325135"/>
                        <a:pt x="2127281" y="1322298"/>
                      </a:cubicBezTo>
                      <a:cubicBezTo>
                        <a:pt x="2154709" y="1330810"/>
                        <a:pt x="2182139" y="1339323"/>
                        <a:pt x="2209569" y="1347836"/>
                      </a:cubicBezTo>
                      <a:cubicBezTo>
                        <a:pt x="2213353" y="1348781"/>
                        <a:pt x="2217136" y="1350673"/>
                        <a:pt x="2219973" y="1351619"/>
                      </a:cubicBezTo>
                      <a:cubicBezTo>
                        <a:pt x="2250241" y="1360132"/>
                        <a:pt x="2281453" y="1366753"/>
                        <a:pt x="2312667" y="1373373"/>
                      </a:cubicBezTo>
                      <a:cubicBezTo>
                        <a:pt x="2587909" y="1434854"/>
                        <a:pt x="2851801" y="1465121"/>
                        <a:pt x="3112855" y="1482146"/>
                      </a:cubicBezTo>
                      <a:cubicBezTo>
                        <a:pt x="3117585" y="1482146"/>
                        <a:pt x="3124205" y="1483092"/>
                        <a:pt x="3127043" y="1484984"/>
                      </a:cubicBezTo>
                      <a:cubicBezTo>
                        <a:pt x="3128934" y="1486875"/>
                        <a:pt x="3128934" y="1487821"/>
                        <a:pt x="3124205" y="1487821"/>
                      </a:cubicBezTo>
                      <a:cubicBezTo>
                        <a:pt x="3040971" y="1488767"/>
                        <a:pt x="2962465" y="1489713"/>
                        <a:pt x="2881122" y="1491605"/>
                      </a:cubicBezTo>
                      <a:cubicBezTo>
                        <a:pt x="2840450" y="1492551"/>
                        <a:pt x="2799779" y="1490659"/>
                        <a:pt x="2757216" y="1488767"/>
                      </a:cubicBezTo>
                      <a:cubicBezTo>
                        <a:pt x="2714653" y="1486875"/>
                        <a:pt x="2670197" y="1484038"/>
                        <a:pt x="2622905" y="1479309"/>
                      </a:cubicBezTo>
                      <a:cubicBezTo>
                        <a:pt x="2399685" y="1454717"/>
                        <a:pt x="2180248" y="1418774"/>
                        <a:pt x="1954190" y="1368644"/>
                      </a:cubicBezTo>
                      <a:cubicBezTo>
                        <a:pt x="1722456" y="1302435"/>
                        <a:pt x="1505857" y="1243792"/>
                        <a:pt x="1270341" y="1163395"/>
                      </a:cubicBezTo>
                      <a:cubicBezTo>
                        <a:pt x="1111438" y="1109481"/>
                        <a:pt x="960102" y="1048001"/>
                        <a:pt x="810657" y="980846"/>
                      </a:cubicBezTo>
                      <a:cubicBezTo>
                        <a:pt x="662159" y="913691"/>
                        <a:pt x="516498" y="839914"/>
                        <a:pt x="371783" y="757625"/>
                      </a:cubicBezTo>
                      <a:cubicBezTo>
                        <a:pt x="315978" y="728304"/>
                        <a:pt x="267740" y="693308"/>
                        <a:pt x="232743" y="662095"/>
                      </a:cubicBezTo>
                      <a:cubicBezTo>
                        <a:pt x="197747" y="629936"/>
                        <a:pt x="176938" y="601560"/>
                        <a:pt x="178830" y="584535"/>
                      </a:cubicBezTo>
                      <a:cubicBezTo>
                        <a:pt x="180722" y="563726"/>
                        <a:pt x="214772" y="563726"/>
                        <a:pt x="263956" y="580752"/>
                      </a:cubicBezTo>
                      <a:cubicBezTo>
                        <a:pt x="255444" y="575077"/>
                        <a:pt x="246931" y="569401"/>
                        <a:pt x="238418" y="564672"/>
                      </a:cubicBezTo>
                      <a:lnTo>
                        <a:pt x="199639" y="536297"/>
                      </a:lnTo>
                      <a:cubicBezTo>
                        <a:pt x="163697" y="508867"/>
                        <a:pt x="135321" y="481437"/>
                        <a:pt x="121133" y="458737"/>
                      </a:cubicBezTo>
                      <a:lnTo>
                        <a:pt x="101270" y="429416"/>
                      </a:lnTo>
                      <a:cubicBezTo>
                        <a:pt x="78570" y="384015"/>
                        <a:pt x="32223" y="325372"/>
                        <a:pt x="18982" y="283755"/>
                      </a:cubicBezTo>
                      <a:lnTo>
                        <a:pt x="31278" y="280917"/>
                      </a:lnTo>
                      <a:lnTo>
                        <a:pt x="26548" y="273350"/>
                      </a:lnTo>
                      <a:cubicBezTo>
                        <a:pt x="8577" y="250650"/>
                        <a:pt x="-881" y="231733"/>
                        <a:pt x="65" y="220383"/>
                      </a:cubicBezTo>
                      <a:lnTo>
                        <a:pt x="9523" y="212816"/>
                      </a:lnTo>
                      <a:cubicBezTo>
                        <a:pt x="22765" y="206195"/>
                        <a:pt x="40736" y="204303"/>
                        <a:pt x="65328" y="208087"/>
                      </a:cubicBezTo>
                      <a:cubicBezTo>
                        <a:pt x="68165" y="203358"/>
                        <a:pt x="72895" y="201466"/>
                        <a:pt x="80462" y="201466"/>
                      </a:cubicBezTo>
                      <a:cubicBezTo>
                        <a:pt x="72895" y="180657"/>
                        <a:pt x="73841" y="165524"/>
                        <a:pt x="93703" y="162686"/>
                      </a:cubicBezTo>
                      <a:cubicBezTo>
                        <a:pt x="87082" y="153228"/>
                        <a:pt x="91812" y="150390"/>
                        <a:pt x="104108" y="156065"/>
                      </a:cubicBezTo>
                      <a:cubicBezTo>
                        <a:pt x="107891" y="157957"/>
                        <a:pt x="112620" y="160794"/>
                        <a:pt x="117350" y="163632"/>
                      </a:cubicBezTo>
                      <a:cubicBezTo>
                        <a:pt x="117350" y="163632"/>
                        <a:pt x="117350" y="163632"/>
                        <a:pt x="117350" y="163632"/>
                      </a:cubicBezTo>
                      <a:cubicBezTo>
                        <a:pt x="114512" y="157957"/>
                        <a:pt x="113567" y="156065"/>
                        <a:pt x="108837" y="148498"/>
                      </a:cubicBezTo>
                      <a:cubicBezTo>
                        <a:pt x="101270" y="140932"/>
                        <a:pt x="96541" y="136202"/>
                        <a:pt x="96541" y="136202"/>
                      </a:cubicBezTo>
                      <a:cubicBezTo>
                        <a:pt x="74786" y="117285"/>
                        <a:pt x="74786" y="117285"/>
                        <a:pt x="56816" y="100260"/>
                      </a:cubicBezTo>
                      <a:cubicBezTo>
                        <a:pt x="42628" y="84181"/>
                        <a:pt x="36007" y="70939"/>
                        <a:pt x="36007" y="70939"/>
                      </a:cubicBezTo>
                      <a:cubicBezTo>
                        <a:pt x="31278" y="39726"/>
                        <a:pt x="32223" y="39726"/>
                        <a:pt x="40736" y="34996"/>
                      </a:cubicBezTo>
                      <a:cubicBezTo>
                        <a:pt x="42628" y="34996"/>
                        <a:pt x="43574" y="34996"/>
                        <a:pt x="45465" y="35942"/>
                      </a:cubicBezTo>
                      <a:cubicBezTo>
                        <a:pt x="34115" y="21754"/>
                        <a:pt x="33169" y="20809"/>
                        <a:pt x="30331" y="17025"/>
                      </a:cubicBezTo>
                      <a:cubicBezTo>
                        <a:pt x="27494" y="12296"/>
                        <a:pt x="26548" y="9458"/>
                        <a:pt x="26548" y="9458"/>
                      </a:cubicBezTo>
                      <a:cubicBezTo>
                        <a:pt x="29386" y="5675"/>
                        <a:pt x="29386" y="5675"/>
                        <a:pt x="29386" y="2838"/>
                      </a:cubicBezTo>
                      <a:cubicBezTo>
                        <a:pt x="30331" y="946"/>
                        <a:pt x="31278" y="0"/>
                        <a:pt x="31278" y="0"/>
                      </a:cubicBezTo>
                      <a:cubicBezTo>
                        <a:pt x="35061" y="0"/>
                        <a:pt x="37899" y="946"/>
                        <a:pt x="39790" y="946"/>
                      </a:cubicBezTo>
                      <a:cubicBezTo>
                        <a:pt x="41682" y="946"/>
                        <a:pt x="41682" y="946"/>
                        <a:pt x="41682" y="0"/>
                      </a:cubicBezTo>
                      <a:cubicBezTo>
                        <a:pt x="44519" y="0"/>
                        <a:pt x="47357" y="946"/>
                        <a:pt x="47357" y="946"/>
                      </a:cubicBezTo>
                      <a:cubicBezTo>
                        <a:pt x="56816" y="7567"/>
                        <a:pt x="60599" y="9458"/>
                        <a:pt x="62491" y="10404"/>
                      </a:cubicBezTo>
                      <a:cubicBezTo>
                        <a:pt x="73841" y="35942"/>
                        <a:pt x="73841" y="35942"/>
                        <a:pt x="73841" y="35942"/>
                      </a:cubicBezTo>
                      <a:cubicBezTo>
                        <a:pt x="80462" y="35942"/>
                        <a:pt x="80462" y="35942"/>
                        <a:pt x="80462" y="35942"/>
                      </a:cubicBezTo>
                      <a:cubicBezTo>
                        <a:pt x="81408" y="44455"/>
                        <a:pt x="81408" y="44455"/>
                        <a:pt x="81408" y="44455"/>
                      </a:cubicBezTo>
                      <a:cubicBezTo>
                        <a:pt x="82353" y="37834"/>
                        <a:pt x="82353" y="37834"/>
                        <a:pt x="82353" y="37834"/>
                      </a:cubicBezTo>
                      <a:cubicBezTo>
                        <a:pt x="90866" y="48238"/>
                        <a:pt x="90866" y="48238"/>
                        <a:pt x="90866" y="48238"/>
                      </a:cubicBezTo>
                      <a:cubicBezTo>
                        <a:pt x="82353" y="34996"/>
                        <a:pt x="82353" y="34996"/>
                        <a:pt x="82353" y="34996"/>
                      </a:cubicBezTo>
                      <a:cubicBezTo>
                        <a:pt x="105054" y="55805"/>
                        <a:pt x="105054" y="55805"/>
                        <a:pt x="115458" y="63372"/>
                      </a:cubicBezTo>
                      <a:cubicBezTo>
                        <a:pt x="124916" y="71885"/>
                        <a:pt x="135321" y="77560"/>
                        <a:pt x="136267" y="78505"/>
                      </a:cubicBezTo>
                      <a:cubicBezTo>
                        <a:pt x="136267" y="76614"/>
                        <a:pt x="137213" y="75668"/>
                        <a:pt x="137213" y="75668"/>
                      </a:cubicBezTo>
                      <a:cubicBezTo>
                        <a:pt x="162750" y="97422"/>
                        <a:pt x="162750" y="97422"/>
                        <a:pt x="187343" y="119177"/>
                      </a:cubicBezTo>
                      <a:cubicBezTo>
                        <a:pt x="189235" y="122015"/>
                        <a:pt x="190180" y="123906"/>
                        <a:pt x="191126" y="126744"/>
                      </a:cubicBezTo>
                      <a:cubicBezTo>
                        <a:pt x="194909" y="127690"/>
                        <a:pt x="200584" y="130527"/>
                        <a:pt x="205314" y="134311"/>
                      </a:cubicBezTo>
                      <a:lnTo>
                        <a:pt x="218556" y="144715"/>
                      </a:lnTo>
                      <a:cubicBezTo>
                        <a:pt x="219501" y="145661"/>
                        <a:pt x="220448" y="145661"/>
                        <a:pt x="222339" y="146607"/>
                      </a:cubicBezTo>
                      <a:cubicBezTo>
                        <a:pt x="222339" y="146607"/>
                        <a:pt x="222339" y="146607"/>
                        <a:pt x="222339" y="146607"/>
                      </a:cubicBezTo>
                      <a:cubicBezTo>
                        <a:pt x="228014" y="149444"/>
                        <a:pt x="231798" y="151336"/>
                        <a:pt x="235581" y="153228"/>
                      </a:cubicBezTo>
                      <a:cubicBezTo>
                        <a:pt x="238418" y="154173"/>
                        <a:pt x="238418" y="154173"/>
                        <a:pt x="238418" y="154173"/>
                      </a:cubicBezTo>
                      <a:lnTo>
                        <a:pt x="238418" y="154173"/>
                      </a:lnTo>
                      <a:cubicBezTo>
                        <a:pt x="247877" y="158903"/>
                        <a:pt x="261119" y="164578"/>
                        <a:pt x="296116" y="181603"/>
                      </a:cubicBezTo>
                      <a:cubicBezTo>
                        <a:pt x="304628" y="188224"/>
                        <a:pt x="311249" y="193899"/>
                        <a:pt x="318816" y="199574"/>
                      </a:cubicBezTo>
                      <a:cubicBezTo>
                        <a:pt x="316924" y="197682"/>
                        <a:pt x="315032" y="194845"/>
                        <a:pt x="313141" y="192953"/>
                      </a:cubicBezTo>
                      <a:cubicBezTo>
                        <a:pt x="309357" y="188224"/>
                        <a:pt x="315978" y="187278"/>
                        <a:pt x="314086" y="185386"/>
                      </a:cubicBezTo>
                      <a:cubicBezTo>
                        <a:pt x="260173" y="137148"/>
                        <a:pt x="198693" y="87964"/>
                        <a:pt x="141942" y="37834"/>
                      </a:cubicBezTo>
                      <a:cubicBezTo>
                        <a:pt x="130592" y="30267"/>
                        <a:pt x="123025" y="19863"/>
                        <a:pt x="123971" y="16079"/>
                      </a:cubicBezTo>
                      <a:cubicBezTo>
                        <a:pt x="124916" y="12296"/>
                        <a:pt x="134375" y="15134"/>
                        <a:pt x="145725" y="23646"/>
                      </a:cubicBezTo>
                      <a:cubicBezTo>
                        <a:pt x="212881" y="60534"/>
                        <a:pt x="285711" y="105935"/>
                        <a:pt x="358541" y="154173"/>
                      </a:cubicBezTo>
                      <a:cubicBezTo>
                        <a:pt x="430426" y="202412"/>
                        <a:pt x="503256" y="253488"/>
                        <a:pt x="566628" y="303618"/>
                      </a:cubicBezTo>
                      <a:cubicBezTo>
                        <a:pt x="602570" y="326318"/>
                        <a:pt x="637567" y="350910"/>
                        <a:pt x="675401" y="372665"/>
                      </a:cubicBezTo>
                      <a:lnTo>
                        <a:pt x="671618" y="367935"/>
                      </a:lnTo>
                      <a:lnTo>
                        <a:pt x="699047" y="386852"/>
                      </a:lnTo>
                      <a:lnTo>
                        <a:pt x="701885" y="388744"/>
                      </a:lnTo>
                      <a:cubicBezTo>
                        <a:pt x="696210" y="382123"/>
                        <a:pt x="689589" y="375502"/>
                        <a:pt x="683914" y="368881"/>
                      </a:cubicBezTo>
                      <a:cubicBezTo>
                        <a:pt x="679185" y="365098"/>
                        <a:pt x="674455" y="362260"/>
                        <a:pt x="669726" y="358477"/>
                      </a:cubicBezTo>
                      <a:cubicBezTo>
                        <a:pt x="584600" y="306455"/>
                        <a:pt x="513661" y="249704"/>
                        <a:pt x="437993" y="192007"/>
                      </a:cubicBezTo>
                      <a:cubicBezTo>
                        <a:pt x="397322" y="160794"/>
                        <a:pt x="365162" y="129581"/>
                        <a:pt x="330166" y="98368"/>
                      </a:cubicBezTo>
                      <a:cubicBezTo>
                        <a:pt x="320707" y="90802"/>
                        <a:pt x="315032" y="84181"/>
                        <a:pt x="317870" y="81343"/>
                      </a:cubicBezTo>
                      <a:cubicBezTo>
                        <a:pt x="320707" y="79451"/>
                        <a:pt x="332058" y="84181"/>
                        <a:pt x="341516" y="90802"/>
                      </a:cubicBezTo>
                      <a:cubicBezTo>
                        <a:pt x="474881" y="175928"/>
                        <a:pt x="630000" y="273350"/>
                        <a:pt x="730260" y="360369"/>
                      </a:cubicBezTo>
                      <a:cubicBezTo>
                        <a:pt x="755798" y="374556"/>
                        <a:pt x="780391" y="389690"/>
                        <a:pt x="799308" y="405769"/>
                      </a:cubicBezTo>
                      <a:lnTo>
                        <a:pt x="800253" y="406715"/>
                      </a:lnTo>
                      <a:cubicBezTo>
                        <a:pt x="795524" y="401986"/>
                        <a:pt x="791740" y="397257"/>
                        <a:pt x="787011" y="391582"/>
                      </a:cubicBezTo>
                      <a:cubicBezTo>
                        <a:pt x="805928" y="403878"/>
                        <a:pt x="813495" y="414282"/>
                        <a:pt x="830520" y="425632"/>
                      </a:cubicBezTo>
                      <a:cubicBezTo>
                        <a:pt x="829574" y="421849"/>
                        <a:pt x="828629" y="417120"/>
                        <a:pt x="828629" y="413336"/>
                      </a:cubicBezTo>
                      <a:cubicBezTo>
                        <a:pt x="839979" y="419957"/>
                        <a:pt x="852275" y="427524"/>
                        <a:pt x="864571" y="434145"/>
                      </a:cubicBezTo>
                      <a:cubicBezTo>
                        <a:pt x="876867" y="440766"/>
                        <a:pt x="889163" y="447387"/>
                        <a:pt x="901459" y="454008"/>
                      </a:cubicBezTo>
                      <a:cubicBezTo>
                        <a:pt x="926051" y="467250"/>
                        <a:pt x="951589" y="480491"/>
                        <a:pt x="976181" y="493733"/>
                      </a:cubicBezTo>
                      <a:cubicBezTo>
                        <a:pt x="1000773" y="506029"/>
                        <a:pt x="1026311" y="519271"/>
                        <a:pt x="1049958" y="532513"/>
                      </a:cubicBezTo>
                      <a:cubicBezTo>
                        <a:pt x="1073604" y="545755"/>
                        <a:pt x="1097250" y="558997"/>
                        <a:pt x="1119005" y="572239"/>
                      </a:cubicBezTo>
                      <a:cubicBezTo>
                        <a:pt x="1122788" y="574131"/>
                        <a:pt x="1125626" y="576022"/>
                        <a:pt x="1129409" y="577914"/>
                      </a:cubicBezTo>
                      <a:cubicBezTo>
                        <a:pt x="1172918" y="589264"/>
                        <a:pt x="1215481" y="601560"/>
                        <a:pt x="1263719" y="620477"/>
                      </a:cubicBezTo>
                      <a:cubicBezTo>
                        <a:pt x="1247640" y="612911"/>
                        <a:pt x="1232507" y="605344"/>
                        <a:pt x="1216427" y="597777"/>
                      </a:cubicBezTo>
                      <a:cubicBezTo>
                        <a:pt x="1253315" y="608181"/>
                        <a:pt x="1288311" y="620477"/>
                        <a:pt x="1326145" y="636557"/>
                      </a:cubicBezTo>
                      <a:cubicBezTo>
                        <a:pt x="1351684" y="647907"/>
                        <a:pt x="1377221" y="658311"/>
                        <a:pt x="1402759" y="670607"/>
                      </a:cubicBezTo>
                      <a:cubicBezTo>
                        <a:pt x="1428298" y="682903"/>
                        <a:pt x="1452889" y="695199"/>
                        <a:pt x="1475590" y="707495"/>
                      </a:cubicBezTo>
                      <a:cubicBezTo>
                        <a:pt x="1520990" y="733033"/>
                        <a:pt x="1560716" y="756680"/>
                        <a:pt x="1583417" y="779380"/>
                      </a:cubicBezTo>
                      <a:cubicBezTo>
                        <a:pt x="1785828" y="849373"/>
                        <a:pt x="1991078" y="910853"/>
                        <a:pt x="2199165" y="960037"/>
                      </a:cubicBezTo>
                      <a:cubicBezTo>
                        <a:pt x="2209569" y="962875"/>
                        <a:pt x="2219028" y="966658"/>
                        <a:pt x="2219973" y="970441"/>
                      </a:cubicBezTo>
                      <a:cubicBezTo>
                        <a:pt x="2219973" y="973279"/>
                        <a:pt x="2212407" y="974225"/>
                        <a:pt x="2202002" y="971387"/>
                      </a:cubicBezTo>
                      <a:cubicBezTo>
                        <a:pt x="2183085" y="967604"/>
                        <a:pt x="2164168" y="963821"/>
                        <a:pt x="2145251" y="960037"/>
                      </a:cubicBezTo>
                      <a:cubicBezTo>
                        <a:pt x="2126334" y="956254"/>
                        <a:pt x="2107417" y="951524"/>
                        <a:pt x="2088500" y="946795"/>
                      </a:cubicBezTo>
                      <a:cubicBezTo>
                        <a:pt x="2050666" y="937337"/>
                        <a:pt x="2012832" y="928824"/>
                        <a:pt x="1974998" y="919366"/>
                      </a:cubicBezTo>
                      <a:cubicBezTo>
                        <a:pt x="1937164" y="909907"/>
                        <a:pt x="1900277" y="899503"/>
                        <a:pt x="1862443" y="889099"/>
                      </a:cubicBezTo>
                      <a:cubicBezTo>
                        <a:pt x="1824609" y="878694"/>
                        <a:pt x="1786775" y="868290"/>
                        <a:pt x="1749886" y="856940"/>
                      </a:cubicBezTo>
                      <a:cubicBezTo>
                        <a:pt x="1780153" y="869236"/>
                        <a:pt x="1811367" y="879640"/>
                        <a:pt x="1841633" y="890990"/>
                      </a:cubicBezTo>
                      <a:cubicBezTo>
                        <a:pt x="1872847" y="901395"/>
                        <a:pt x="1904059" y="912745"/>
                        <a:pt x="1934327" y="924095"/>
                      </a:cubicBezTo>
                      <a:cubicBezTo>
                        <a:pt x="1996753" y="944904"/>
                        <a:pt x="2060124" y="964766"/>
                        <a:pt x="2124443" y="983683"/>
                      </a:cubicBezTo>
                      <a:cubicBezTo>
                        <a:pt x="2141468" y="987467"/>
                        <a:pt x="2157547" y="991250"/>
                        <a:pt x="2174573" y="995980"/>
                      </a:cubicBezTo>
                      <a:cubicBezTo>
                        <a:pt x="2191598" y="999763"/>
                        <a:pt x="2207678" y="1005438"/>
                        <a:pt x="2222811" y="1010167"/>
                      </a:cubicBezTo>
                      <a:cubicBezTo>
                        <a:pt x="2305100" y="1032868"/>
                        <a:pt x="2386442" y="1051785"/>
                        <a:pt x="2468732" y="1071648"/>
                      </a:cubicBezTo>
                      <a:cubicBezTo>
                        <a:pt x="2509403" y="1082052"/>
                        <a:pt x="2551020" y="1089619"/>
                        <a:pt x="2592638" y="1097185"/>
                      </a:cubicBezTo>
                      <a:cubicBezTo>
                        <a:pt x="2634256" y="1104752"/>
                        <a:pt x="2676819" y="1113265"/>
                        <a:pt x="2720328" y="1119886"/>
                      </a:cubicBezTo>
                      <a:cubicBezTo>
                        <a:pt x="2794104" y="1130290"/>
                        <a:pt x="2864096" y="1140694"/>
                        <a:pt x="2933144" y="1150153"/>
                      </a:cubicBezTo>
                      <a:cubicBezTo>
                        <a:pt x="3003137" y="1157720"/>
                        <a:pt x="3072183" y="1166232"/>
                        <a:pt x="3145960" y="1172853"/>
                      </a:cubicBezTo>
                      <a:cubicBezTo>
                        <a:pt x="3197982" y="1176637"/>
                        <a:pt x="3249058" y="1181366"/>
                        <a:pt x="3299187" y="1185149"/>
                      </a:cubicBezTo>
                      <a:cubicBezTo>
                        <a:pt x="3324726" y="1187041"/>
                        <a:pt x="3349318" y="1189879"/>
                        <a:pt x="3373910" y="1190824"/>
                      </a:cubicBezTo>
                      <a:cubicBezTo>
                        <a:pt x="3398501" y="1192716"/>
                        <a:pt x="3424040" y="1193662"/>
                        <a:pt x="3448632" y="1195554"/>
                      </a:cubicBezTo>
                      <a:cubicBezTo>
                        <a:pt x="3497816" y="1199337"/>
                        <a:pt x="3547946" y="1203121"/>
                        <a:pt x="3598077" y="1206904"/>
                      </a:cubicBezTo>
                      <a:cubicBezTo>
                        <a:pt x="3648206" y="1209741"/>
                        <a:pt x="3698336" y="1214471"/>
                        <a:pt x="3749412" y="1219200"/>
                      </a:cubicBezTo>
                      <a:cubicBezTo>
                        <a:pt x="3776841" y="1221092"/>
                        <a:pt x="3801434" y="1228658"/>
                        <a:pt x="3804271" y="1236225"/>
                      </a:cubicBezTo>
                      <a:cubicBezTo>
                        <a:pt x="3807109" y="1243792"/>
                        <a:pt x="3786300" y="1248521"/>
                        <a:pt x="3758871" y="1246630"/>
                      </a:cubicBezTo>
                      <a:cubicBezTo>
                        <a:pt x="3704957" y="1244738"/>
                        <a:pt x="3651044" y="1241900"/>
                        <a:pt x="3597130" y="1240009"/>
                      </a:cubicBezTo>
                      <a:cubicBezTo>
                        <a:pt x="3543217" y="1236225"/>
                        <a:pt x="3489304" y="1233388"/>
                        <a:pt x="3436335" y="1229604"/>
                      </a:cubicBezTo>
                      <a:lnTo>
                        <a:pt x="3355938" y="1223929"/>
                      </a:lnTo>
                      <a:lnTo>
                        <a:pt x="3275541" y="1216362"/>
                      </a:lnTo>
                      <a:cubicBezTo>
                        <a:pt x="3221628" y="1211633"/>
                        <a:pt x="3167715" y="1206904"/>
                        <a:pt x="3113801" y="1200283"/>
                      </a:cubicBezTo>
                      <a:cubicBezTo>
                        <a:pt x="2898148" y="1175691"/>
                        <a:pt x="2681548" y="1140694"/>
                        <a:pt x="2462110" y="1087727"/>
                      </a:cubicBezTo>
                      <a:cubicBezTo>
                        <a:pt x="2414818" y="1076377"/>
                        <a:pt x="2368472" y="1064081"/>
                        <a:pt x="2322125" y="1052731"/>
                      </a:cubicBezTo>
                      <a:cubicBezTo>
                        <a:pt x="2322125" y="1053676"/>
                        <a:pt x="2323071" y="1054622"/>
                        <a:pt x="2322125" y="1055568"/>
                      </a:cubicBezTo>
                      <a:cubicBezTo>
                        <a:pt x="2321180" y="1059351"/>
                        <a:pt x="2315504" y="1062189"/>
                        <a:pt x="2307938" y="1063135"/>
                      </a:cubicBezTo>
                      <a:cubicBezTo>
                        <a:pt x="2359959" y="1076377"/>
                        <a:pt x="2412927" y="1090565"/>
                        <a:pt x="2465894" y="1105698"/>
                      </a:cubicBezTo>
                      <a:cubicBezTo>
                        <a:pt x="2540616" y="1118940"/>
                        <a:pt x="2617230" y="1130290"/>
                        <a:pt x="2692898" y="1143532"/>
                      </a:cubicBezTo>
                      <a:cubicBezTo>
                        <a:pt x="2769511" y="1155828"/>
                        <a:pt x="2847072" y="1170016"/>
                        <a:pt x="2926523" y="1186095"/>
                      </a:cubicBezTo>
                      <a:cubicBezTo>
                        <a:pt x="2981382" y="1196500"/>
                        <a:pt x="3033404" y="1208796"/>
                        <a:pt x="3084480" y="1220146"/>
                      </a:cubicBezTo>
                      <a:cubicBezTo>
                        <a:pt x="3096776" y="1222983"/>
                        <a:pt x="3110017" y="1225821"/>
                        <a:pt x="3122314" y="1229604"/>
                      </a:cubicBezTo>
                      <a:cubicBezTo>
                        <a:pt x="3134610" y="1232442"/>
                        <a:pt x="3147851" y="1235279"/>
                        <a:pt x="3160148" y="1238117"/>
                      </a:cubicBezTo>
                      <a:cubicBezTo>
                        <a:pt x="3185685" y="1243792"/>
                        <a:pt x="3210278" y="1249467"/>
                        <a:pt x="3235816" y="1255142"/>
                      </a:cubicBezTo>
                      <a:lnTo>
                        <a:pt x="3333239" y="1265547"/>
                      </a:lnTo>
                      <a:cubicBezTo>
                        <a:pt x="3365397" y="1269330"/>
                        <a:pt x="3398501" y="1271222"/>
                        <a:pt x="3431606" y="1274059"/>
                      </a:cubicBezTo>
                      <a:cubicBezTo>
                        <a:pt x="3464711" y="1276897"/>
                        <a:pt x="3496870" y="1279734"/>
                        <a:pt x="3529975" y="1281626"/>
                      </a:cubicBezTo>
                      <a:cubicBezTo>
                        <a:pt x="3563079" y="1284464"/>
                        <a:pt x="3595239" y="1287301"/>
                        <a:pt x="3628343" y="1289193"/>
                      </a:cubicBezTo>
                      <a:cubicBezTo>
                        <a:pt x="3634018" y="1289193"/>
                        <a:pt x="3638747" y="1290139"/>
                        <a:pt x="3640640" y="1292030"/>
                      </a:cubicBezTo>
                      <a:cubicBezTo>
                        <a:pt x="3642531" y="1293922"/>
                        <a:pt x="3639693" y="1294868"/>
                        <a:pt x="3634018" y="1294868"/>
                      </a:cubicBezTo>
                      <a:cubicBezTo>
                        <a:pt x="3588618" y="1295814"/>
                        <a:pt x="3542271" y="1293922"/>
                        <a:pt x="3494979" y="1292030"/>
                      </a:cubicBezTo>
                      <a:cubicBezTo>
                        <a:pt x="3448632" y="1290139"/>
                        <a:pt x="3401339" y="1288247"/>
                        <a:pt x="3354047" y="1285409"/>
                      </a:cubicBezTo>
                      <a:cubicBezTo>
                        <a:pt x="3368235" y="1292030"/>
                        <a:pt x="3376748" y="1298651"/>
                        <a:pt x="3373910" y="1305272"/>
                      </a:cubicBezTo>
                      <a:cubicBezTo>
                        <a:pt x="3372018" y="1311893"/>
                        <a:pt x="3359722" y="1316622"/>
                        <a:pt x="3341750" y="1318514"/>
                      </a:cubicBezTo>
                      <a:lnTo>
                        <a:pt x="3406069" y="1326081"/>
                      </a:lnTo>
                      <a:cubicBezTo>
                        <a:pt x="3419311" y="1327973"/>
                        <a:pt x="3429715" y="1331756"/>
                        <a:pt x="3428769" y="1334594"/>
                      </a:cubicBezTo>
                      <a:cubicBezTo>
                        <a:pt x="3427824" y="1338377"/>
                        <a:pt x="3417418" y="1339323"/>
                        <a:pt x="3405123" y="1338377"/>
                      </a:cubicBezTo>
                      <a:lnTo>
                        <a:pt x="3339859" y="1329864"/>
                      </a:lnTo>
                      <a:lnTo>
                        <a:pt x="3274595" y="1320406"/>
                      </a:lnTo>
                      <a:lnTo>
                        <a:pt x="3145014" y="1301489"/>
                      </a:lnTo>
                      <a:cubicBezTo>
                        <a:pt x="3118530" y="1298651"/>
                        <a:pt x="3092993" y="1295814"/>
                        <a:pt x="3066508" y="1292030"/>
                      </a:cubicBezTo>
                      <a:lnTo>
                        <a:pt x="2988949" y="1281626"/>
                      </a:lnTo>
                      <a:cubicBezTo>
                        <a:pt x="2936928" y="1275005"/>
                        <a:pt x="2884906" y="1267438"/>
                        <a:pt x="2832884" y="1258926"/>
                      </a:cubicBezTo>
                      <a:cubicBezTo>
                        <a:pt x="2846126" y="1266492"/>
                        <a:pt x="2855585" y="1273113"/>
                        <a:pt x="2860314" y="1280680"/>
                      </a:cubicBezTo>
                      <a:lnTo>
                        <a:pt x="2860314" y="1280680"/>
                      </a:lnTo>
                      <a:cubicBezTo>
                        <a:pt x="2876393" y="1283518"/>
                        <a:pt x="2892472" y="1286355"/>
                        <a:pt x="2908552" y="1289193"/>
                      </a:cubicBezTo>
                      <a:cubicBezTo>
                        <a:pt x="3205549" y="1322298"/>
                        <a:pt x="3508221" y="1350673"/>
                        <a:pt x="3813730" y="1379994"/>
                      </a:cubicBezTo>
                      <a:cubicBezTo>
                        <a:pt x="3819404" y="1380940"/>
                        <a:pt x="3824134" y="1381886"/>
                        <a:pt x="3824134" y="1383778"/>
                      </a:cubicBezTo>
                      <a:cubicBezTo>
                        <a:pt x="3824134" y="1385670"/>
                        <a:pt x="3819404" y="1386615"/>
                        <a:pt x="3813730" y="1385670"/>
                      </a:cubicBezTo>
                      <a:cubicBezTo>
                        <a:pt x="3767383" y="1380940"/>
                        <a:pt x="3721983" y="1376211"/>
                        <a:pt x="3675636" y="1372428"/>
                      </a:cubicBezTo>
                      <a:cubicBezTo>
                        <a:pt x="3629289" y="1367698"/>
                        <a:pt x="3583889" y="1364861"/>
                        <a:pt x="3537542" y="1359186"/>
                      </a:cubicBezTo>
                      <a:cubicBezTo>
                        <a:pt x="3537542" y="1359186"/>
                        <a:pt x="3537542" y="1359186"/>
                        <a:pt x="3537542" y="1359186"/>
                      </a:cubicBezTo>
                      <a:cubicBezTo>
                        <a:pt x="3541326" y="1360132"/>
                        <a:pt x="3541326" y="1362023"/>
                        <a:pt x="3537542" y="1362969"/>
                      </a:cubicBezTo>
                      <a:cubicBezTo>
                        <a:pt x="3533758" y="1363915"/>
                        <a:pt x="3527138" y="1362969"/>
                        <a:pt x="3523354" y="1361077"/>
                      </a:cubicBezTo>
                      <a:cubicBezTo>
                        <a:pt x="3519571" y="1359186"/>
                        <a:pt x="3519571" y="1358240"/>
                        <a:pt x="3523354" y="1357294"/>
                      </a:cubicBezTo>
                      <a:cubicBezTo>
                        <a:pt x="3480791" y="1353511"/>
                        <a:pt x="3438228" y="1348781"/>
                        <a:pt x="3395665" y="1344998"/>
                      </a:cubicBezTo>
                      <a:cubicBezTo>
                        <a:pt x="3373910" y="1343106"/>
                        <a:pt x="3353101" y="1341215"/>
                        <a:pt x="3332292" y="1339323"/>
                      </a:cubicBezTo>
                      <a:cubicBezTo>
                        <a:pt x="3311484" y="1337431"/>
                        <a:pt x="3289729" y="1334594"/>
                        <a:pt x="3268920" y="1332702"/>
                      </a:cubicBezTo>
                      <a:cubicBezTo>
                        <a:pt x="3226357" y="1328919"/>
                        <a:pt x="3183794" y="1324189"/>
                        <a:pt x="3142176" y="1320406"/>
                      </a:cubicBezTo>
                      <a:cubicBezTo>
                        <a:pt x="3121368" y="1318514"/>
                        <a:pt x="3099613" y="1316622"/>
                        <a:pt x="3078805" y="1313785"/>
                      </a:cubicBezTo>
                      <a:cubicBezTo>
                        <a:pt x="3057996" y="1311893"/>
                        <a:pt x="3037187" y="1309056"/>
                        <a:pt x="3015432" y="1307164"/>
                      </a:cubicBezTo>
                      <a:cubicBezTo>
                        <a:pt x="3054213" y="1312839"/>
                        <a:pt x="3092993" y="1319460"/>
                        <a:pt x="3131772" y="1325135"/>
                      </a:cubicBezTo>
                      <a:lnTo>
                        <a:pt x="3248112" y="1341215"/>
                      </a:lnTo>
                      <a:cubicBezTo>
                        <a:pt x="3286892" y="1345944"/>
                        <a:pt x="3325671" y="1352565"/>
                        <a:pt x="3364451" y="1357294"/>
                      </a:cubicBezTo>
                      <a:lnTo>
                        <a:pt x="3480791" y="1372428"/>
                      </a:lnTo>
                      <a:cubicBezTo>
                        <a:pt x="3497816" y="1372428"/>
                        <a:pt x="3514841" y="1372428"/>
                        <a:pt x="3532813" y="1372428"/>
                      </a:cubicBezTo>
                      <a:cubicBezTo>
                        <a:pt x="3537542" y="1372428"/>
                        <a:pt x="3543217" y="1374319"/>
                        <a:pt x="3545108" y="1376211"/>
                      </a:cubicBezTo>
                      <a:cubicBezTo>
                        <a:pt x="3546055" y="1378103"/>
                        <a:pt x="3542271" y="1379049"/>
                        <a:pt x="3537542" y="1379049"/>
                      </a:cubicBezTo>
                      <a:cubicBezTo>
                        <a:pt x="3532813" y="1379049"/>
                        <a:pt x="3528083" y="1379049"/>
                        <a:pt x="3523354" y="1379049"/>
                      </a:cubicBezTo>
                      <a:cubicBezTo>
                        <a:pt x="3552675" y="1382832"/>
                        <a:pt x="3574430" y="1392290"/>
                        <a:pt x="3573484" y="1399857"/>
                      </a:cubicBezTo>
                      <a:cubicBezTo>
                        <a:pt x="3570647" y="1407424"/>
                        <a:pt x="3545108" y="1411207"/>
                        <a:pt x="3514841" y="1407424"/>
                      </a:cubicBezTo>
                      <a:cubicBezTo>
                        <a:pt x="3474169" y="1403641"/>
                        <a:pt x="3432553" y="1398911"/>
                        <a:pt x="3391881" y="1395128"/>
                      </a:cubicBezTo>
                      <a:cubicBezTo>
                        <a:pt x="3371073" y="1393236"/>
                        <a:pt x="3351209" y="1390399"/>
                        <a:pt x="3330401" y="1388507"/>
                      </a:cubicBezTo>
                      <a:lnTo>
                        <a:pt x="3268920" y="1379994"/>
                      </a:lnTo>
                      <a:lnTo>
                        <a:pt x="3242436" y="1378103"/>
                      </a:lnTo>
                      <a:cubicBezTo>
                        <a:pt x="3232978" y="1378103"/>
                        <a:pt x="3224466" y="1378103"/>
                        <a:pt x="3215008" y="1378103"/>
                      </a:cubicBezTo>
                      <a:cubicBezTo>
                        <a:pt x="3278379" y="1388507"/>
                        <a:pt x="3340805" y="1399857"/>
                        <a:pt x="3404177" y="1408370"/>
                      </a:cubicBezTo>
                      <a:cubicBezTo>
                        <a:pt x="3467549" y="1417828"/>
                        <a:pt x="3530920" y="1427287"/>
                        <a:pt x="3593347" y="1435800"/>
                      </a:cubicBezTo>
                      <a:cubicBezTo>
                        <a:pt x="3603751" y="1436745"/>
                        <a:pt x="3613210" y="1439583"/>
                        <a:pt x="3613210" y="1442420"/>
                      </a:cubicBezTo>
                      <a:cubicBezTo>
                        <a:pt x="3613210" y="1445258"/>
                        <a:pt x="3603751" y="1447150"/>
                        <a:pt x="3593347" y="1446204"/>
                      </a:cubicBezTo>
                      <a:cubicBezTo>
                        <a:pt x="3537542" y="1443366"/>
                        <a:pt x="3480791" y="1438637"/>
                        <a:pt x="3424986" y="1434854"/>
                      </a:cubicBezTo>
                      <a:cubicBezTo>
                        <a:pt x="3396610" y="1432962"/>
                        <a:pt x="3368235" y="1430124"/>
                        <a:pt x="3339859" y="1428233"/>
                      </a:cubicBezTo>
                      <a:cubicBezTo>
                        <a:pt x="3311484" y="1425395"/>
                        <a:pt x="3283108" y="1422558"/>
                        <a:pt x="3254733" y="1419720"/>
                      </a:cubicBezTo>
                      <a:cubicBezTo>
                        <a:pt x="3197982" y="1414045"/>
                        <a:pt x="3141231" y="1407424"/>
                        <a:pt x="3085425" y="1400803"/>
                      </a:cubicBezTo>
                      <a:cubicBezTo>
                        <a:pt x="3028674" y="1393236"/>
                        <a:pt x="2971923" y="1384724"/>
                        <a:pt x="2916118" y="1377157"/>
                      </a:cubicBezTo>
                      <a:cubicBezTo>
                        <a:pt x="2878284" y="1377157"/>
                        <a:pt x="2839505" y="1376211"/>
                        <a:pt x="2801671" y="1375265"/>
                      </a:cubicBezTo>
                      <a:cubicBezTo>
                        <a:pt x="2762891" y="1374319"/>
                        <a:pt x="2725057" y="1373373"/>
                        <a:pt x="2685332" y="1372428"/>
                      </a:cubicBezTo>
                      <a:cubicBezTo>
                        <a:pt x="2694790" y="1374319"/>
                        <a:pt x="2704249" y="1376211"/>
                        <a:pt x="2713707" y="1378103"/>
                      </a:cubicBezTo>
                      <a:cubicBezTo>
                        <a:pt x="2958681" y="1426341"/>
                        <a:pt x="3174336" y="1423503"/>
                        <a:pt x="3413636" y="1445258"/>
                      </a:cubicBezTo>
                      <a:cubicBezTo>
                        <a:pt x="3419311" y="1445258"/>
                        <a:pt x="3424040" y="1447150"/>
                        <a:pt x="3424986" y="1449041"/>
                      </a:cubicBezTo>
                      <a:cubicBezTo>
                        <a:pt x="3425931" y="1450933"/>
                        <a:pt x="3421202" y="1451879"/>
                        <a:pt x="3415527" y="1450933"/>
                      </a:cubicBezTo>
                      <a:cubicBezTo>
                        <a:pt x="3386206" y="1449041"/>
                        <a:pt x="3357831" y="1447150"/>
                        <a:pt x="3329455" y="1445258"/>
                      </a:cubicBezTo>
                      <a:cubicBezTo>
                        <a:pt x="3301080" y="1443366"/>
                        <a:pt x="3272704" y="1441475"/>
                        <a:pt x="3245274" y="1439583"/>
                      </a:cubicBezTo>
                      <a:cubicBezTo>
                        <a:pt x="3189469" y="1435800"/>
                        <a:pt x="3132718" y="1433908"/>
                        <a:pt x="3074076" y="1429178"/>
                      </a:cubicBezTo>
                      <a:cubicBezTo>
                        <a:pt x="2977598" y="1420666"/>
                        <a:pt x="2884906" y="1412153"/>
                        <a:pt x="2795050" y="1404586"/>
                      </a:cubicBezTo>
                      <a:cubicBezTo>
                        <a:pt x="2817751" y="1408370"/>
                        <a:pt x="2840450" y="1412153"/>
                        <a:pt x="2863151" y="1415937"/>
                      </a:cubicBezTo>
                      <a:cubicBezTo>
                        <a:pt x="2885851" y="1418774"/>
                        <a:pt x="2908552" y="1421612"/>
                        <a:pt x="2931253" y="1424449"/>
                      </a:cubicBezTo>
                      <a:cubicBezTo>
                        <a:pt x="2976653" y="1430124"/>
                        <a:pt x="3021108" y="1434854"/>
                        <a:pt x="3065563" y="1439583"/>
                      </a:cubicBezTo>
                      <a:cubicBezTo>
                        <a:pt x="3110017" y="1444312"/>
                        <a:pt x="3155419" y="1447150"/>
                        <a:pt x="3199873" y="1451879"/>
                      </a:cubicBezTo>
                      <a:cubicBezTo>
                        <a:pt x="3244329" y="1455662"/>
                        <a:pt x="3289729" y="1460392"/>
                        <a:pt x="3335130" y="1464175"/>
                      </a:cubicBezTo>
                      <a:cubicBezTo>
                        <a:pt x="3342697" y="1464175"/>
                        <a:pt x="3351209" y="1466067"/>
                        <a:pt x="3355938" y="1467958"/>
                      </a:cubicBezTo>
                      <a:cubicBezTo>
                        <a:pt x="3356885" y="1467012"/>
                        <a:pt x="3357831" y="1467012"/>
                        <a:pt x="3360667" y="1466067"/>
                      </a:cubicBezTo>
                      <a:cubicBezTo>
                        <a:pt x="3383368" y="1465121"/>
                        <a:pt x="3408907" y="1465121"/>
                        <a:pt x="3434444" y="1465121"/>
                      </a:cubicBezTo>
                      <a:cubicBezTo>
                        <a:pt x="3439173" y="1465121"/>
                        <a:pt x="3445794" y="1466067"/>
                        <a:pt x="3447686" y="1467958"/>
                      </a:cubicBezTo>
                      <a:cubicBezTo>
                        <a:pt x="3451470" y="1473634"/>
                        <a:pt x="3448632" y="1474579"/>
                        <a:pt x="3442957" y="1474579"/>
                      </a:cubicBezTo>
                      <a:close/>
                      <a:moveTo>
                        <a:pt x="492852" y="374556"/>
                      </a:moveTo>
                      <a:cubicBezTo>
                        <a:pt x="491906" y="372665"/>
                        <a:pt x="490960" y="371719"/>
                        <a:pt x="490015" y="370773"/>
                      </a:cubicBezTo>
                      <a:cubicBezTo>
                        <a:pt x="493798" y="373611"/>
                        <a:pt x="497581" y="377394"/>
                        <a:pt x="502311" y="381177"/>
                      </a:cubicBezTo>
                      <a:cubicBezTo>
                        <a:pt x="502311" y="381177"/>
                        <a:pt x="502311" y="381177"/>
                        <a:pt x="515553" y="401986"/>
                      </a:cubicBezTo>
                      <a:cubicBezTo>
                        <a:pt x="514607" y="402932"/>
                        <a:pt x="503256" y="388744"/>
                        <a:pt x="492852" y="374556"/>
                      </a:cubicBezTo>
                      <a:close/>
                      <a:moveTo>
                        <a:pt x="237473" y="263892"/>
                      </a:moveTo>
                      <a:cubicBezTo>
                        <a:pt x="237473" y="263892"/>
                        <a:pt x="237473" y="263892"/>
                        <a:pt x="237473" y="263892"/>
                      </a:cubicBezTo>
                      <a:cubicBezTo>
                        <a:pt x="233689" y="256325"/>
                        <a:pt x="230852" y="251596"/>
                        <a:pt x="230852" y="251596"/>
                      </a:cubicBezTo>
                      <a:cubicBezTo>
                        <a:pt x="233689" y="256325"/>
                        <a:pt x="235581" y="260109"/>
                        <a:pt x="237473" y="263892"/>
                      </a:cubicBezTo>
                      <a:close/>
                      <a:moveTo>
                        <a:pt x="1866225" y="911799"/>
                      </a:moveTo>
                      <a:cubicBezTo>
                        <a:pt x="1821771" y="897611"/>
                        <a:pt x="1777316" y="883423"/>
                        <a:pt x="1733806" y="866398"/>
                      </a:cubicBezTo>
                      <a:cubicBezTo>
                        <a:pt x="1690297" y="849373"/>
                        <a:pt x="1646789" y="833293"/>
                        <a:pt x="1604225" y="813431"/>
                      </a:cubicBezTo>
                      <a:cubicBezTo>
                        <a:pt x="1625980" y="820997"/>
                        <a:pt x="1647734" y="827618"/>
                        <a:pt x="1668544" y="834239"/>
                      </a:cubicBezTo>
                      <a:cubicBezTo>
                        <a:pt x="1701648" y="847481"/>
                        <a:pt x="1733806" y="860723"/>
                        <a:pt x="1766911" y="873965"/>
                      </a:cubicBezTo>
                      <a:cubicBezTo>
                        <a:pt x="1800016" y="887207"/>
                        <a:pt x="1833120" y="898557"/>
                        <a:pt x="1866225" y="911799"/>
                      </a:cubicBezTo>
                      <a:close/>
                      <a:moveTo>
                        <a:pt x="360433" y="241192"/>
                      </a:moveTo>
                      <a:cubicBezTo>
                        <a:pt x="377458" y="260109"/>
                        <a:pt x="389754" y="276188"/>
                        <a:pt x="401105" y="292267"/>
                      </a:cubicBezTo>
                      <a:cubicBezTo>
                        <a:pt x="415292" y="299834"/>
                        <a:pt x="430426" y="308347"/>
                        <a:pt x="444614" y="317805"/>
                      </a:cubicBezTo>
                      <a:cubicBezTo>
                        <a:pt x="483394" y="342397"/>
                        <a:pt x="521228" y="366990"/>
                        <a:pt x="559062" y="390636"/>
                      </a:cubicBezTo>
                      <a:cubicBezTo>
                        <a:pt x="556224" y="384015"/>
                        <a:pt x="564736" y="389690"/>
                        <a:pt x="570412" y="392528"/>
                      </a:cubicBezTo>
                      <a:cubicBezTo>
                        <a:pt x="575141" y="395365"/>
                        <a:pt x="580816" y="397257"/>
                        <a:pt x="585545" y="400094"/>
                      </a:cubicBezTo>
                      <a:cubicBezTo>
                        <a:pt x="565683" y="386852"/>
                        <a:pt x="545819" y="373611"/>
                        <a:pt x="525957" y="360369"/>
                      </a:cubicBezTo>
                      <a:cubicBezTo>
                        <a:pt x="506094" y="347127"/>
                        <a:pt x="487177" y="332939"/>
                        <a:pt x="467314" y="318751"/>
                      </a:cubicBezTo>
                      <a:cubicBezTo>
                        <a:pt x="449343" y="306455"/>
                        <a:pt x="431372" y="293213"/>
                        <a:pt x="413400" y="279971"/>
                      </a:cubicBezTo>
                      <a:cubicBezTo>
                        <a:pt x="394484" y="267675"/>
                        <a:pt x="376513" y="254433"/>
                        <a:pt x="360433" y="241192"/>
                      </a:cubicBezTo>
                      <a:close/>
                      <a:moveTo>
                        <a:pt x="87082" y="65264"/>
                      </a:moveTo>
                      <a:cubicBezTo>
                        <a:pt x="86137" y="64318"/>
                        <a:pt x="86137" y="63372"/>
                        <a:pt x="85191" y="61480"/>
                      </a:cubicBezTo>
                      <a:cubicBezTo>
                        <a:pt x="85191" y="61480"/>
                        <a:pt x="85191" y="61480"/>
                        <a:pt x="95595" y="62426"/>
                      </a:cubicBezTo>
                      <a:cubicBezTo>
                        <a:pt x="95595" y="62426"/>
                        <a:pt x="91812" y="63372"/>
                        <a:pt x="87082" y="65264"/>
                      </a:cubicBezTo>
                      <a:close/>
                      <a:moveTo>
                        <a:pt x="70057" y="65264"/>
                      </a:moveTo>
                      <a:cubicBezTo>
                        <a:pt x="71949" y="67155"/>
                        <a:pt x="72895" y="68101"/>
                        <a:pt x="74786" y="69993"/>
                      </a:cubicBezTo>
                      <a:cubicBezTo>
                        <a:pt x="71003" y="69993"/>
                        <a:pt x="70057" y="68101"/>
                        <a:pt x="70057" y="65264"/>
                      </a:cubicBezTo>
                      <a:close/>
                      <a:moveTo>
                        <a:pt x="112620" y="108773"/>
                      </a:moveTo>
                      <a:cubicBezTo>
                        <a:pt x="110729" y="104989"/>
                        <a:pt x="109783" y="103098"/>
                        <a:pt x="107891" y="101206"/>
                      </a:cubicBezTo>
                      <a:cubicBezTo>
                        <a:pt x="112620" y="108773"/>
                        <a:pt x="112620" y="108773"/>
                        <a:pt x="112620" y="108773"/>
                      </a:cubicBezTo>
                      <a:close/>
                      <a:moveTo>
                        <a:pt x="39790" y="279971"/>
                      </a:moveTo>
                      <a:lnTo>
                        <a:pt x="78570" y="270513"/>
                      </a:lnTo>
                      <a:lnTo>
                        <a:pt x="38844" y="278080"/>
                      </a:lnTo>
                      <a:lnTo>
                        <a:pt x="39790" y="27997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7" name="Google Shape;147;p7"/>
            <p:cNvGrpSpPr/>
            <p:nvPr/>
          </p:nvGrpSpPr>
          <p:grpSpPr>
            <a:xfrm>
              <a:off x="-39950" y="-12"/>
              <a:ext cx="2558334" cy="6218405"/>
              <a:chOff x="-39950" y="-12"/>
              <a:chExt cx="2558334" cy="6218405"/>
            </a:xfrm>
          </p:grpSpPr>
          <p:grpSp>
            <p:nvGrpSpPr>
              <p:cNvPr id="148" name="Google Shape;148;p7"/>
              <p:cNvGrpSpPr/>
              <p:nvPr/>
            </p:nvGrpSpPr>
            <p:grpSpPr>
              <a:xfrm>
                <a:off x="3" y="-12"/>
                <a:ext cx="2518381" cy="419943"/>
                <a:chOff x="2426750" y="320300"/>
                <a:chExt cx="2656800" cy="443025"/>
              </a:xfrm>
            </p:grpSpPr>
            <p:sp>
              <p:nvSpPr>
                <p:cNvPr id="149" name="Google Shape;149;p7"/>
                <p:cNvSpPr/>
                <p:nvPr/>
              </p:nvSpPr>
              <p:spPr>
                <a:xfrm>
                  <a:off x="2426750" y="320525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0" name="Google Shape;150;p7"/>
                <p:cNvSpPr/>
                <p:nvPr/>
              </p:nvSpPr>
              <p:spPr>
                <a:xfrm>
                  <a:off x="2648150" y="541925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" name="Google Shape;151;p7"/>
                <p:cNvSpPr/>
                <p:nvPr/>
              </p:nvSpPr>
              <p:spPr>
                <a:xfrm>
                  <a:off x="2869550" y="320400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2" name="Google Shape;152;p7"/>
                <p:cNvSpPr/>
                <p:nvPr/>
              </p:nvSpPr>
              <p:spPr>
                <a:xfrm>
                  <a:off x="3090950" y="541800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3" name="Google Shape;153;p7"/>
                <p:cNvSpPr/>
                <p:nvPr/>
              </p:nvSpPr>
              <p:spPr>
                <a:xfrm>
                  <a:off x="3312350" y="320338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7"/>
                <p:cNvSpPr/>
                <p:nvPr/>
              </p:nvSpPr>
              <p:spPr>
                <a:xfrm>
                  <a:off x="3533750" y="541738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55;p7"/>
                <p:cNvSpPr/>
                <p:nvPr/>
              </p:nvSpPr>
              <p:spPr>
                <a:xfrm>
                  <a:off x="3755150" y="320488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6" name="Google Shape;156;p7"/>
                <p:cNvSpPr/>
                <p:nvPr/>
              </p:nvSpPr>
              <p:spPr>
                <a:xfrm>
                  <a:off x="3976550" y="541888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7" name="Google Shape;157;p7"/>
                <p:cNvSpPr/>
                <p:nvPr/>
              </p:nvSpPr>
              <p:spPr>
                <a:xfrm>
                  <a:off x="4197950" y="320363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8" name="Google Shape;158;p7"/>
                <p:cNvSpPr/>
                <p:nvPr/>
              </p:nvSpPr>
              <p:spPr>
                <a:xfrm>
                  <a:off x="4419350" y="541763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9" name="Google Shape;159;p7"/>
                <p:cNvSpPr/>
                <p:nvPr/>
              </p:nvSpPr>
              <p:spPr>
                <a:xfrm>
                  <a:off x="4640750" y="320300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" name="Google Shape;160;p7"/>
                <p:cNvSpPr/>
                <p:nvPr/>
              </p:nvSpPr>
              <p:spPr>
                <a:xfrm>
                  <a:off x="4862150" y="541700"/>
                  <a:ext cx="221400" cy="2214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" name="Google Shape;161;p7"/>
              <p:cNvGrpSpPr/>
              <p:nvPr/>
            </p:nvGrpSpPr>
            <p:grpSpPr>
              <a:xfrm>
                <a:off x="-39950" y="4439106"/>
                <a:ext cx="1779287" cy="1779287"/>
                <a:chOff x="0" y="1707554"/>
                <a:chExt cx="3442893" cy="3442892"/>
              </a:xfrm>
            </p:grpSpPr>
            <p:sp>
              <p:nvSpPr>
                <p:cNvPr id="162" name="Google Shape;162;p7"/>
                <p:cNvSpPr/>
                <p:nvPr/>
              </p:nvSpPr>
              <p:spPr>
                <a:xfrm>
                  <a:off x="0" y="1707554"/>
                  <a:ext cx="3442893" cy="34428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2893" h="3442892" extrusionOk="0">
                      <a:moveTo>
                        <a:pt x="1721446" y="0"/>
                      </a:moveTo>
                      <a:cubicBezTo>
                        <a:pt x="770867" y="0"/>
                        <a:pt x="0" y="770867"/>
                        <a:pt x="0" y="1721446"/>
                      </a:cubicBezTo>
                      <a:cubicBezTo>
                        <a:pt x="0" y="2672025"/>
                        <a:pt x="770867" y="3442892"/>
                        <a:pt x="1721446" y="3442892"/>
                      </a:cubicBezTo>
                      <a:cubicBezTo>
                        <a:pt x="2672025" y="3442892"/>
                        <a:pt x="3442892" y="2672025"/>
                        <a:pt x="3442892" y="1721446"/>
                      </a:cubicBezTo>
                      <a:cubicBezTo>
                        <a:pt x="3443838" y="770867"/>
                        <a:pt x="2672971" y="0"/>
                        <a:pt x="1721446" y="0"/>
                      </a:cubicBezTo>
                      <a:close/>
                      <a:moveTo>
                        <a:pt x="99314" y="1903995"/>
                      </a:moveTo>
                      <a:cubicBezTo>
                        <a:pt x="73776" y="1723338"/>
                        <a:pt x="83235" y="1538897"/>
                        <a:pt x="115394" y="1358240"/>
                      </a:cubicBezTo>
                      <a:cubicBezTo>
                        <a:pt x="185387" y="995980"/>
                        <a:pt x="396311" y="666824"/>
                        <a:pt x="679120" y="430362"/>
                      </a:cubicBezTo>
                      <a:cubicBezTo>
                        <a:pt x="968550" y="200520"/>
                        <a:pt x="1337431" y="70939"/>
                        <a:pt x="1705367" y="74722"/>
                      </a:cubicBezTo>
                      <a:cubicBezTo>
                        <a:pt x="1888861" y="76614"/>
                        <a:pt x="2071410" y="110664"/>
                        <a:pt x="2242609" y="174036"/>
                      </a:cubicBezTo>
                      <a:cubicBezTo>
                        <a:pt x="2411916" y="240246"/>
                        <a:pt x="2570819" y="331993"/>
                        <a:pt x="2705130" y="451170"/>
                      </a:cubicBezTo>
                      <a:cubicBezTo>
                        <a:pt x="2409079" y="248758"/>
                        <a:pt x="2055331" y="142823"/>
                        <a:pt x="1706312" y="157011"/>
                      </a:cubicBezTo>
                      <a:cubicBezTo>
                        <a:pt x="1358240" y="171199"/>
                        <a:pt x="1014897" y="292267"/>
                        <a:pt x="747221" y="514542"/>
                      </a:cubicBezTo>
                      <a:cubicBezTo>
                        <a:pt x="476708" y="731142"/>
                        <a:pt x="279026" y="1037597"/>
                        <a:pt x="196737" y="1376211"/>
                      </a:cubicBezTo>
                      <a:cubicBezTo>
                        <a:pt x="113502" y="1714825"/>
                        <a:pt x="135256" y="2082761"/>
                        <a:pt x="272405" y="2414754"/>
                      </a:cubicBezTo>
                      <a:cubicBezTo>
                        <a:pt x="184441" y="2258689"/>
                        <a:pt x="128636" y="2083706"/>
                        <a:pt x="99314" y="1903995"/>
                      </a:cubicBezTo>
                      <a:close/>
                      <a:moveTo>
                        <a:pt x="2501772" y="2794039"/>
                      </a:moveTo>
                      <a:cubicBezTo>
                        <a:pt x="2238826" y="2984155"/>
                        <a:pt x="1904941" y="3073065"/>
                        <a:pt x="1584298" y="3034285"/>
                      </a:cubicBezTo>
                      <a:cubicBezTo>
                        <a:pt x="1263655" y="2996451"/>
                        <a:pt x="961929" y="2834711"/>
                        <a:pt x="753842" y="2594465"/>
                      </a:cubicBezTo>
                      <a:cubicBezTo>
                        <a:pt x="545755" y="2353274"/>
                        <a:pt x="432253" y="2035468"/>
                        <a:pt x="443603" y="1722392"/>
                      </a:cubicBezTo>
                      <a:cubicBezTo>
                        <a:pt x="455899" y="2034522"/>
                        <a:pt x="579806" y="2338140"/>
                        <a:pt x="792622" y="2559469"/>
                      </a:cubicBezTo>
                      <a:cubicBezTo>
                        <a:pt x="1000709" y="2783635"/>
                        <a:pt x="1291085" y="2926458"/>
                        <a:pt x="1592811" y="2952942"/>
                      </a:cubicBezTo>
                      <a:cubicBezTo>
                        <a:pt x="1894537" y="2976588"/>
                        <a:pt x="2201938" y="2896191"/>
                        <a:pt x="2444075" y="2716480"/>
                      </a:cubicBezTo>
                      <a:cubicBezTo>
                        <a:pt x="2686213" y="2539606"/>
                        <a:pt x="2860249" y="2270985"/>
                        <a:pt x="2919838" y="1977771"/>
                      </a:cubicBezTo>
                      <a:cubicBezTo>
                        <a:pt x="2982263" y="1685504"/>
                        <a:pt x="2935917" y="1369590"/>
                        <a:pt x="2785527" y="1109481"/>
                      </a:cubicBezTo>
                      <a:cubicBezTo>
                        <a:pt x="2637974" y="847481"/>
                        <a:pt x="2390162" y="645069"/>
                        <a:pt x="2103569" y="547647"/>
                      </a:cubicBezTo>
                      <a:cubicBezTo>
                        <a:pt x="1817923" y="451170"/>
                        <a:pt x="1493496" y="458737"/>
                        <a:pt x="1212579" y="580752"/>
                      </a:cubicBezTo>
                      <a:cubicBezTo>
                        <a:pt x="927878" y="696145"/>
                        <a:pt x="692362" y="924095"/>
                        <a:pt x="554268" y="1204066"/>
                      </a:cubicBezTo>
                      <a:cubicBezTo>
                        <a:pt x="670607" y="913691"/>
                        <a:pt x="903286" y="668716"/>
                        <a:pt x="1190825" y="532513"/>
                      </a:cubicBezTo>
                      <a:cubicBezTo>
                        <a:pt x="1479309" y="395365"/>
                        <a:pt x="1820760" y="375502"/>
                        <a:pt x="2129107" y="468195"/>
                      </a:cubicBezTo>
                      <a:cubicBezTo>
                        <a:pt x="2440292" y="558997"/>
                        <a:pt x="2707021" y="780326"/>
                        <a:pt x="2870653" y="1059351"/>
                      </a:cubicBezTo>
                      <a:cubicBezTo>
                        <a:pt x="3035231" y="1339323"/>
                        <a:pt x="3090091" y="1680775"/>
                        <a:pt x="3025773" y="1999526"/>
                      </a:cubicBezTo>
                      <a:cubicBezTo>
                        <a:pt x="2956726" y="2317331"/>
                        <a:pt x="2764718" y="2605815"/>
                        <a:pt x="2501772" y="2794039"/>
                      </a:cubicBezTo>
                      <a:close/>
                      <a:moveTo>
                        <a:pt x="1721446" y="2155591"/>
                      </a:moveTo>
                      <a:cubicBezTo>
                        <a:pt x="1482146" y="2155591"/>
                        <a:pt x="1287301" y="1960746"/>
                        <a:pt x="1287301" y="1721446"/>
                      </a:cubicBezTo>
                      <a:cubicBezTo>
                        <a:pt x="1287301" y="1482146"/>
                        <a:pt x="1482146" y="1287301"/>
                        <a:pt x="1721446" y="1287301"/>
                      </a:cubicBezTo>
                      <a:cubicBezTo>
                        <a:pt x="1960746" y="1287301"/>
                        <a:pt x="2155591" y="1482146"/>
                        <a:pt x="2155591" y="1721446"/>
                      </a:cubicBezTo>
                      <a:cubicBezTo>
                        <a:pt x="2155591" y="1960746"/>
                        <a:pt x="1960746" y="2155591"/>
                        <a:pt x="1721446" y="2155591"/>
                      </a:cubicBezTo>
                      <a:close/>
                      <a:moveTo>
                        <a:pt x="1928587" y="2399620"/>
                      </a:moveTo>
                      <a:cubicBezTo>
                        <a:pt x="1892645" y="2343815"/>
                        <a:pt x="1856703" y="2288010"/>
                        <a:pt x="1819814" y="2232205"/>
                      </a:cubicBezTo>
                      <a:cubicBezTo>
                        <a:pt x="1853865" y="2225584"/>
                        <a:pt x="1886024" y="2216125"/>
                        <a:pt x="1917237" y="2202883"/>
                      </a:cubicBezTo>
                      <a:cubicBezTo>
                        <a:pt x="1921020" y="2269093"/>
                        <a:pt x="1924804" y="2334357"/>
                        <a:pt x="1928587" y="2399620"/>
                      </a:cubicBezTo>
                      <a:close/>
                      <a:moveTo>
                        <a:pt x="1759280" y="2238826"/>
                      </a:moveTo>
                      <a:cubicBezTo>
                        <a:pt x="1744146" y="2289902"/>
                        <a:pt x="1729013" y="2340978"/>
                        <a:pt x="1713879" y="2392053"/>
                      </a:cubicBezTo>
                      <a:cubicBezTo>
                        <a:pt x="1702529" y="2340978"/>
                        <a:pt x="1692125" y="2288956"/>
                        <a:pt x="1680775" y="2237880"/>
                      </a:cubicBezTo>
                      <a:cubicBezTo>
                        <a:pt x="1694962" y="2238826"/>
                        <a:pt x="1708204" y="2241663"/>
                        <a:pt x="1722392" y="2241663"/>
                      </a:cubicBezTo>
                      <a:cubicBezTo>
                        <a:pt x="1734688" y="2242609"/>
                        <a:pt x="1746984" y="2239772"/>
                        <a:pt x="1759280" y="2238826"/>
                      </a:cubicBezTo>
                      <a:close/>
                      <a:moveTo>
                        <a:pt x="1623078" y="2233151"/>
                      </a:moveTo>
                      <a:cubicBezTo>
                        <a:pt x="1580515" y="2287064"/>
                        <a:pt x="1538897" y="2341923"/>
                        <a:pt x="1497280" y="2396783"/>
                      </a:cubicBezTo>
                      <a:lnTo>
                        <a:pt x="1516197" y="2200046"/>
                      </a:lnTo>
                      <a:cubicBezTo>
                        <a:pt x="1549302" y="2214234"/>
                        <a:pt x="1585244" y="2225584"/>
                        <a:pt x="1623078" y="2233151"/>
                      </a:cubicBezTo>
                      <a:close/>
                      <a:moveTo>
                        <a:pt x="1457554" y="2168833"/>
                      </a:moveTo>
                      <a:lnTo>
                        <a:pt x="1267438" y="2312602"/>
                      </a:lnTo>
                      <a:cubicBezTo>
                        <a:pt x="1299597" y="2240717"/>
                        <a:pt x="1331756" y="2169779"/>
                        <a:pt x="1363915" y="2097894"/>
                      </a:cubicBezTo>
                      <a:cubicBezTo>
                        <a:pt x="1392290" y="2125324"/>
                        <a:pt x="1423504" y="2148024"/>
                        <a:pt x="1457554" y="2168833"/>
                      </a:cubicBezTo>
                      <a:close/>
                      <a:moveTo>
                        <a:pt x="1326081" y="2056277"/>
                      </a:moveTo>
                      <a:cubicBezTo>
                        <a:pt x="1266492" y="2075194"/>
                        <a:pt x="1206904" y="2094111"/>
                        <a:pt x="1148261" y="2113028"/>
                      </a:cubicBezTo>
                      <a:cubicBezTo>
                        <a:pt x="1189879" y="2068573"/>
                        <a:pt x="1230550" y="2023172"/>
                        <a:pt x="1271222" y="1977771"/>
                      </a:cubicBezTo>
                      <a:cubicBezTo>
                        <a:pt x="1287301" y="2006147"/>
                        <a:pt x="1305272" y="2032630"/>
                        <a:pt x="1326081" y="2056277"/>
                      </a:cubicBezTo>
                      <a:close/>
                      <a:moveTo>
                        <a:pt x="1178529" y="1297705"/>
                      </a:moveTo>
                      <a:cubicBezTo>
                        <a:pt x="1231496" y="1323243"/>
                        <a:pt x="1284464" y="1349727"/>
                        <a:pt x="1336485" y="1375265"/>
                      </a:cubicBezTo>
                      <a:cubicBezTo>
                        <a:pt x="1316623" y="1397966"/>
                        <a:pt x="1297706" y="1421612"/>
                        <a:pt x="1281626" y="1447150"/>
                      </a:cubicBezTo>
                      <a:cubicBezTo>
                        <a:pt x="1247575" y="1397020"/>
                        <a:pt x="1212579" y="1346890"/>
                        <a:pt x="1178529" y="1297705"/>
                      </a:cubicBezTo>
                      <a:close/>
                      <a:moveTo>
                        <a:pt x="1380940" y="1331756"/>
                      </a:moveTo>
                      <a:cubicBezTo>
                        <a:pt x="1360132" y="1259872"/>
                        <a:pt x="1339323" y="1187987"/>
                        <a:pt x="1318514" y="1116102"/>
                      </a:cubicBezTo>
                      <a:cubicBezTo>
                        <a:pt x="1369590" y="1167178"/>
                        <a:pt x="1421612" y="1217308"/>
                        <a:pt x="1473634" y="1267438"/>
                      </a:cubicBezTo>
                      <a:cubicBezTo>
                        <a:pt x="1439583" y="1285409"/>
                        <a:pt x="1408370" y="1307164"/>
                        <a:pt x="1380940" y="1331756"/>
                      </a:cubicBezTo>
                      <a:close/>
                      <a:moveTo>
                        <a:pt x="1529439" y="1239063"/>
                      </a:moveTo>
                      <a:cubicBezTo>
                        <a:pt x="1530385" y="1181366"/>
                        <a:pt x="1531330" y="1124615"/>
                        <a:pt x="1531330" y="1066918"/>
                      </a:cubicBezTo>
                      <a:cubicBezTo>
                        <a:pt x="1558760" y="1115157"/>
                        <a:pt x="1585244" y="1164341"/>
                        <a:pt x="1612673" y="1212579"/>
                      </a:cubicBezTo>
                      <a:cubicBezTo>
                        <a:pt x="1584298" y="1219200"/>
                        <a:pt x="1556868" y="1227713"/>
                        <a:pt x="1529439" y="1239063"/>
                      </a:cubicBezTo>
                      <a:close/>
                      <a:moveTo>
                        <a:pt x="1670370" y="1205958"/>
                      </a:moveTo>
                      <a:cubicBezTo>
                        <a:pt x="1694017" y="1133128"/>
                        <a:pt x="1717663" y="1061243"/>
                        <a:pt x="1741309" y="988413"/>
                      </a:cubicBezTo>
                      <a:cubicBezTo>
                        <a:pt x="1753605" y="1061243"/>
                        <a:pt x="1765901" y="1134074"/>
                        <a:pt x="1778197" y="1205958"/>
                      </a:cubicBezTo>
                      <a:cubicBezTo>
                        <a:pt x="1759280" y="1204066"/>
                        <a:pt x="1741309" y="1200283"/>
                        <a:pt x="1722392" y="1200283"/>
                      </a:cubicBezTo>
                      <a:cubicBezTo>
                        <a:pt x="1704421" y="1201229"/>
                        <a:pt x="1687396" y="1204066"/>
                        <a:pt x="1670370" y="1205958"/>
                      </a:cubicBezTo>
                      <a:close/>
                      <a:moveTo>
                        <a:pt x="1838731" y="1215417"/>
                      </a:moveTo>
                      <a:cubicBezTo>
                        <a:pt x="1879403" y="1160557"/>
                        <a:pt x="1920075" y="1106644"/>
                        <a:pt x="1960746" y="1051785"/>
                      </a:cubicBezTo>
                      <a:cubicBezTo>
                        <a:pt x="1954125" y="1118940"/>
                        <a:pt x="1948450" y="1185149"/>
                        <a:pt x="1942775" y="1252305"/>
                      </a:cubicBezTo>
                      <a:cubicBezTo>
                        <a:pt x="1909670" y="1236225"/>
                        <a:pt x="1875620" y="1223929"/>
                        <a:pt x="1838731" y="1215417"/>
                      </a:cubicBezTo>
                      <a:close/>
                      <a:moveTo>
                        <a:pt x="2001418" y="1283518"/>
                      </a:moveTo>
                      <a:cubicBezTo>
                        <a:pt x="2051548" y="1245684"/>
                        <a:pt x="2100732" y="1208796"/>
                        <a:pt x="2149916" y="1170962"/>
                      </a:cubicBezTo>
                      <a:cubicBezTo>
                        <a:pt x="2124378" y="1227713"/>
                        <a:pt x="2099786" y="1284464"/>
                        <a:pt x="2074248" y="1341215"/>
                      </a:cubicBezTo>
                      <a:cubicBezTo>
                        <a:pt x="2052493" y="1320406"/>
                        <a:pt x="2027901" y="1300543"/>
                        <a:pt x="2001418" y="1283518"/>
                      </a:cubicBezTo>
                      <a:close/>
                      <a:moveTo>
                        <a:pt x="2113028" y="1381886"/>
                      </a:moveTo>
                      <a:cubicBezTo>
                        <a:pt x="2177346" y="1361077"/>
                        <a:pt x="2241663" y="1340269"/>
                        <a:pt x="2305981" y="1318514"/>
                      </a:cubicBezTo>
                      <a:cubicBezTo>
                        <a:pt x="2261526" y="1368644"/>
                        <a:pt x="2218017" y="1417828"/>
                        <a:pt x="2173562" y="1467958"/>
                      </a:cubicBezTo>
                      <a:cubicBezTo>
                        <a:pt x="2156537" y="1436745"/>
                        <a:pt x="2136674" y="1408370"/>
                        <a:pt x="2113028" y="1381886"/>
                      </a:cubicBezTo>
                      <a:close/>
                      <a:moveTo>
                        <a:pt x="2274768" y="2139512"/>
                      </a:moveTo>
                      <a:cubicBezTo>
                        <a:pt x="2218963" y="2115865"/>
                        <a:pt x="2164104" y="2091273"/>
                        <a:pt x="2108299" y="2067627"/>
                      </a:cubicBezTo>
                      <a:cubicBezTo>
                        <a:pt x="2130053" y="2043035"/>
                        <a:pt x="2148970" y="2017497"/>
                        <a:pt x="2165995" y="1989121"/>
                      </a:cubicBezTo>
                      <a:cubicBezTo>
                        <a:pt x="2202884" y="2039252"/>
                        <a:pt x="2238826" y="2089381"/>
                        <a:pt x="2274768" y="2139512"/>
                      </a:cubicBezTo>
                      <a:close/>
                      <a:moveTo>
                        <a:pt x="2064790" y="2111136"/>
                      </a:moveTo>
                      <a:cubicBezTo>
                        <a:pt x="2087490" y="2179237"/>
                        <a:pt x="2109245" y="2247338"/>
                        <a:pt x="2131945" y="2314494"/>
                      </a:cubicBezTo>
                      <a:cubicBezTo>
                        <a:pt x="2078977" y="2268147"/>
                        <a:pt x="2026010" y="2221800"/>
                        <a:pt x="1973042" y="2175454"/>
                      </a:cubicBezTo>
                      <a:cubicBezTo>
                        <a:pt x="2006147" y="2156537"/>
                        <a:pt x="2036414" y="2135728"/>
                        <a:pt x="2064790" y="2111136"/>
                      </a:cubicBezTo>
                      <a:close/>
                      <a:moveTo>
                        <a:pt x="1946558" y="2189642"/>
                      </a:moveTo>
                      <a:cubicBezTo>
                        <a:pt x="2012768" y="2245447"/>
                        <a:pt x="2078977" y="2302198"/>
                        <a:pt x="2146133" y="2357057"/>
                      </a:cubicBezTo>
                      <a:cubicBezTo>
                        <a:pt x="2180183" y="2456371"/>
                        <a:pt x="2214234" y="2554740"/>
                        <a:pt x="2252068" y="2653108"/>
                      </a:cubicBezTo>
                      <a:cubicBezTo>
                        <a:pt x="2228422" y="2562306"/>
                        <a:pt x="2202884" y="2472451"/>
                        <a:pt x="2176400" y="2382595"/>
                      </a:cubicBezTo>
                      <a:cubicBezTo>
                        <a:pt x="2251122" y="2445021"/>
                        <a:pt x="2327736" y="2505555"/>
                        <a:pt x="2405295" y="2565144"/>
                      </a:cubicBezTo>
                      <a:cubicBezTo>
                        <a:pt x="2323007" y="2631353"/>
                        <a:pt x="2231259" y="2686213"/>
                        <a:pt x="2131945" y="2726884"/>
                      </a:cubicBezTo>
                      <a:cubicBezTo>
                        <a:pt x="2075194" y="2629462"/>
                        <a:pt x="2014659" y="2533931"/>
                        <a:pt x="1954125" y="2438400"/>
                      </a:cubicBezTo>
                      <a:cubicBezTo>
                        <a:pt x="1951288" y="2356111"/>
                        <a:pt x="1948450" y="2272876"/>
                        <a:pt x="1945612" y="2190588"/>
                      </a:cubicBezTo>
                      <a:cubicBezTo>
                        <a:pt x="1945612" y="2190588"/>
                        <a:pt x="1946558" y="2189642"/>
                        <a:pt x="1946558" y="2189642"/>
                      </a:cubicBezTo>
                      <a:close/>
                      <a:moveTo>
                        <a:pt x="2165995" y="2343815"/>
                      </a:moveTo>
                      <a:cubicBezTo>
                        <a:pt x="2140458" y="2259634"/>
                        <a:pt x="2114920" y="2175454"/>
                        <a:pt x="2088436" y="2091273"/>
                      </a:cubicBezTo>
                      <a:cubicBezTo>
                        <a:pt x="2089382" y="2090327"/>
                        <a:pt x="2089382" y="2090327"/>
                        <a:pt x="2090327" y="2089381"/>
                      </a:cubicBezTo>
                      <a:cubicBezTo>
                        <a:pt x="2160320" y="2117757"/>
                        <a:pt x="2231259" y="2147078"/>
                        <a:pt x="2302198" y="2175454"/>
                      </a:cubicBezTo>
                      <a:cubicBezTo>
                        <a:pt x="2371245" y="2270039"/>
                        <a:pt x="2441238" y="2362732"/>
                        <a:pt x="2514068" y="2454479"/>
                      </a:cubicBezTo>
                      <a:cubicBezTo>
                        <a:pt x="2458263" y="2365570"/>
                        <a:pt x="2400566" y="2277606"/>
                        <a:pt x="2341924" y="2191533"/>
                      </a:cubicBezTo>
                      <a:cubicBezTo>
                        <a:pt x="2437454" y="2229367"/>
                        <a:pt x="2532985" y="2266255"/>
                        <a:pt x="2630408" y="2300306"/>
                      </a:cubicBezTo>
                      <a:cubicBezTo>
                        <a:pt x="2527310" y="2250176"/>
                        <a:pt x="2423267" y="2202883"/>
                        <a:pt x="2318277" y="2157483"/>
                      </a:cubicBezTo>
                      <a:cubicBezTo>
                        <a:pt x="2273822" y="2092219"/>
                        <a:pt x="2228422" y="2026955"/>
                        <a:pt x="2183021" y="1961692"/>
                      </a:cubicBezTo>
                      <a:cubicBezTo>
                        <a:pt x="2183021" y="1961692"/>
                        <a:pt x="2183021" y="1960746"/>
                        <a:pt x="2183967" y="1960746"/>
                      </a:cubicBezTo>
                      <a:cubicBezTo>
                        <a:pt x="2270039" y="1969259"/>
                        <a:pt x="2356111" y="1976825"/>
                        <a:pt x="2442184" y="1984392"/>
                      </a:cubicBezTo>
                      <a:cubicBezTo>
                        <a:pt x="2530148" y="2047764"/>
                        <a:pt x="2620003" y="2110190"/>
                        <a:pt x="2710805" y="2170725"/>
                      </a:cubicBezTo>
                      <a:cubicBezTo>
                        <a:pt x="2640812" y="2324898"/>
                        <a:pt x="2536769" y="2459209"/>
                        <a:pt x="2407187" y="2564198"/>
                      </a:cubicBezTo>
                      <a:cubicBezTo>
                        <a:pt x="2326790" y="2489476"/>
                        <a:pt x="2246393" y="2415700"/>
                        <a:pt x="2165995" y="2343815"/>
                      </a:cubicBezTo>
                      <a:close/>
                      <a:moveTo>
                        <a:pt x="2237880" y="1674154"/>
                      </a:moveTo>
                      <a:cubicBezTo>
                        <a:pt x="2299360" y="1694016"/>
                        <a:pt x="2360841" y="1713879"/>
                        <a:pt x="2423267" y="1733742"/>
                      </a:cubicBezTo>
                      <a:cubicBezTo>
                        <a:pt x="2361786" y="1746984"/>
                        <a:pt x="2299360" y="1760226"/>
                        <a:pt x="2237880" y="1773468"/>
                      </a:cubicBezTo>
                      <a:cubicBezTo>
                        <a:pt x="2239772" y="1756442"/>
                        <a:pt x="2242609" y="1740363"/>
                        <a:pt x="2242609" y="1722392"/>
                      </a:cubicBezTo>
                      <a:cubicBezTo>
                        <a:pt x="2242609" y="1705367"/>
                        <a:pt x="2239772" y="1690233"/>
                        <a:pt x="2237880" y="1674154"/>
                      </a:cubicBezTo>
                      <a:close/>
                      <a:moveTo>
                        <a:pt x="2232205" y="1619294"/>
                      </a:moveTo>
                      <a:cubicBezTo>
                        <a:pt x="2225584" y="1584298"/>
                        <a:pt x="2215180" y="1550247"/>
                        <a:pt x="2200992" y="1519034"/>
                      </a:cubicBezTo>
                      <a:cubicBezTo>
                        <a:pt x="2270985" y="1518088"/>
                        <a:pt x="2340978" y="1518088"/>
                        <a:pt x="2410970" y="1517143"/>
                      </a:cubicBezTo>
                      <a:cubicBezTo>
                        <a:pt x="2351382" y="1550247"/>
                        <a:pt x="2291793" y="1585244"/>
                        <a:pt x="2232205" y="1619294"/>
                      </a:cubicBezTo>
                      <a:close/>
                      <a:moveTo>
                        <a:pt x="2230313" y="1831165"/>
                      </a:moveTo>
                      <a:cubicBezTo>
                        <a:pt x="2288010" y="1873728"/>
                        <a:pt x="2345707" y="1916291"/>
                        <a:pt x="2403404" y="1957908"/>
                      </a:cubicBezTo>
                      <a:cubicBezTo>
                        <a:pt x="2334357" y="1949396"/>
                        <a:pt x="2265310" y="1941829"/>
                        <a:pt x="2196263" y="1934262"/>
                      </a:cubicBezTo>
                      <a:cubicBezTo>
                        <a:pt x="2211396" y="1901157"/>
                        <a:pt x="2222746" y="1867107"/>
                        <a:pt x="2230313" y="1831165"/>
                      </a:cubicBezTo>
                      <a:close/>
                      <a:moveTo>
                        <a:pt x="2481909" y="1988176"/>
                      </a:moveTo>
                      <a:cubicBezTo>
                        <a:pt x="2575548" y="1995742"/>
                        <a:pt x="2670133" y="2002363"/>
                        <a:pt x="2763772" y="2007093"/>
                      </a:cubicBezTo>
                      <a:cubicBezTo>
                        <a:pt x="2659729" y="1990067"/>
                        <a:pt x="2554740" y="1976825"/>
                        <a:pt x="2450696" y="1963584"/>
                      </a:cubicBezTo>
                      <a:cubicBezTo>
                        <a:pt x="2379758" y="1908724"/>
                        <a:pt x="2308819" y="1854811"/>
                        <a:pt x="2236934" y="1801843"/>
                      </a:cubicBezTo>
                      <a:cubicBezTo>
                        <a:pt x="2313548" y="1783872"/>
                        <a:pt x="2390162" y="1765901"/>
                        <a:pt x="2465830" y="1747930"/>
                      </a:cubicBezTo>
                      <a:cubicBezTo>
                        <a:pt x="2573657" y="1781980"/>
                        <a:pt x="2682429" y="1814139"/>
                        <a:pt x="2792148" y="1843461"/>
                      </a:cubicBezTo>
                      <a:cubicBezTo>
                        <a:pt x="2697563" y="1805627"/>
                        <a:pt x="2602978" y="1770630"/>
                        <a:pt x="2507447" y="1737525"/>
                      </a:cubicBezTo>
                      <a:cubicBezTo>
                        <a:pt x="2599194" y="1714825"/>
                        <a:pt x="2690942" y="1691179"/>
                        <a:pt x="2782689" y="1664695"/>
                      </a:cubicBezTo>
                      <a:cubicBezTo>
                        <a:pt x="2677700" y="1681720"/>
                        <a:pt x="2572711" y="1702529"/>
                        <a:pt x="2468667" y="1724284"/>
                      </a:cubicBezTo>
                      <a:cubicBezTo>
                        <a:pt x="2392999" y="1697800"/>
                        <a:pt x="2317331" y="1672262"/>
                        <a:pt x="2241663" y="1646724"/>
                      </a:cubicBezTo>
                      <a:cubicBezTo>
                        <a:pt x="2312602" y="1604161"/>
                        <a:pt x="2384487" y="1560652"/>
                        <a:pt x="2454480" y="1517143"/>
                      </a:cubicBezTo>
                      <a:cubicBezTo>
                        <a:pt x="2560415" y="1515251"/>
                        <a:pt x="2666350" y="1512413"/>
                        <a:pt x="2772285" y="1505792"/>
                      </a:cubicBezTo>
                      <a:cubicBezTo>
                        <a:pt x="2677700" y="1500117"/>
                        <a:pt x="2583115" y="1497280"/>
                        <a:pt x="2488530" y="1495388"/>
                      </a:cubicBezTo>
                      <a:cubicBezTo>
                        <a:pt x="2561360" y="1449987"/>
                        <a:pt x="2633245" y="1404586"/>
                        <a:pt x="2704184" y="1356348"/>
                      </a:cubicBezTo>
                      <a:cubicBezTo>
                        <a:pt x="2618111" y="1400803"/>
                        <a:pt x="2533931" y="1447150"/>
                        <a:pt x="2449750" y="1494442"/>
                      </a:cubicBezTo>
                      <a:cubicBezTo>
                        <a:pt x="2363678" y="1492551"/>
                        <a:pt x="2276660" y="1492551"/>
                        <a:pt x="2190588" y="1491605"/>
                      </a:cubicBezTo>
                      <a:cubicBezTo>
                        <a:pt x="2243555" y="1430124"/>
                        <a:pt x="2295577" y="1367698"/>
                        <a:pt x="2347599" y="1305272"/>
                      </a:cubicBezTo>
                      <a:cubicBezTo>
                        <a:pt x="2449750" y="1271222"/>
                        <a:pt x="2550956" y="1235280"/>
                        <a:pt x="2651216" y="1197445"/>
                      </a:cubicBezTo>
                      <a:cubicBezTo>
                        <a:pt x="2557577" y="1221092"/>
                        <a:pt x="2465830" y="1246630"/>
                        <a:pt x="2373136" y="1274059"/>
                      </a:cubicBezTo>
                      <a:cubicBezTo>
                        <a:pt x="2434617" y="1199337"/>
                        <a:pt x="2496097" y="1124615"/>
                        <a:pt x="2554740" y="1048001"/>
                      </a:cubicBezTo>
                      <a:cubicBezTo>
                        <a:pt x="2479072" y="1125561"/>
                        <a:pt x="2406241" y="1205012"/>
                        <a:pt x="2334357" y="1285409"/>
                      </a:cubicBezTo>
                      <a:cubicBezTo>
                        <a:pt x="2254905" y="1309056"/>
                        <a:pt x="2176400" y="1333648"/>
                        <a:pt x="2096948" y="1358240"/>
                      </a:cubicBezTo>
                      <a:cubicBezTo>
                        <a:pt x="2127216" y="1287301"/>
                        <a:pt x="2156537" y="1216363"/>
                        <a:pt x="2185858" y="1144478"/>
                      </a:cubicBezTo>
                      <a:cubicBezTo>
                        <a:pt x="2276660" y="1075431"/>
                        <a:pt x="2365570" y="1005438"/>
                        <a:pt x="2453534" y="932608"/>
                      </a:cubicBezTo>
                      <a:cubicBezTo>
                        <a:pt x="2368407" y="988413"/>
                        <a:pt x="2285173" y="1046110"/>
                        <a:pt x="2201938" y="1104752"/>
                      </a:cubicBezTo>
                      <a:cubicBezTo>
                        <a:pt x="2236934" y="1017734"/>
                        <a:pt x="2271931" y="929770"/>
                        <a:pt x="2304090" y="840860"/>
                      </a:cubicBezTo>
                      <a:cubicBezTo>
                        <a:pt x="2256797" y="936391"/>
                        <a:pt x="2211396" y="1032868"/>
                        <a:pt x="2167887" y="1129344"/>
                      </a:cubicBezTo>
                      <a:cubicBezTo>
                        <a:pt x="2102624" y="1175691"/>
                        <a:pt x="2037360" y="1222983"/>
                        <a:pt x="1973042" y="1270276"/>
                      </a:cubicBezTo>
                      <a:cubicBezTo>
                        <a:pt x="1972096" y="1269330"/>
                        <a:pt x="1970205" y="1268384"/>
                        <a:pt x="1968313" y="1268384"/>
                      </a:cubicBezTo>
                      <a:cubicBezTo>
                        <a:pt x="1973988" y="1185149"/>
                        <a:pt x="1979663" y="1101915"/>
                        <a:pt x="1985338" y="1018680"/>
                      </a:cubicBezTo>
                      <a:cubicBezTo>
                        <a:pt x="2049656" y="931662"/>
                        <a:pt x="2113028" y="843698"/>
                        <a:pt x="2173562" y="753842"/>
                      </a:cubicBezTo>
                      <a:cubicBezTo>
                        <a:pt x="2110190" y="827618"/>
                        <a:pt x="2048710" y="903286"/>
                        <a:pt x="1987230" y="979900"/>
                      </a:cubicBezTo>
                      <a:cubicBezTo>
                        <a:pt x="1992905" y="882478"/>
                        <a:pt x="1997634" y="784109"/>
                        <a:pt x="1999526" y="686687"/>
                      </a:cubicBezTo>
                      <a:cubicBezTo>
                        <a:pt x="1984392" y="794514"/>
                        <a:pt x="1973042" y="902340"/>
                        <a:pt x="1962638" y="1010167"/>
                      </a:cubicBezTo>
                      <a:cubicBezTo>
                        <a:pt x="1909670" y="1077323"/>
                        <a:pt x="1857648" y="1143532"/>
                        <a:pt x="1805627" y="1210687"/>
                      </a:cubicBezTo>
                      <a:cubicBezTo>
                        <a:pt x="1805627" y="1210687"/>
                        <a:pt x="1804681" y="1210687"/>
                        <a:pt x="1804681" y="1210687"/>
                      </a:cubicBezTo>
                      <a:cubicBezTo>
                        <a:pt x="1787656" y="1121777"/>
                        <a:pt x="1771576" y="1031922"/>
                        <a:pt x="1753605" y="943012"/>
                      </a:cubicBezTo>
                      <a:cubicBezTo>
                        <a:pt x="1783872" y="846535"/>
                        <a:pt x="1813194" y="750059"/>
                        <a:pt x="1839677" y="651690"/>
                      </a:cubicBezTo>
                      <a:cubicBezTo>
                        <a:pt x="1806573" y="734925"/>
                        <a:pt x="1775360" y="819106"/>
                        <a:pt x="1745092" y="903286"/>
                      </a:cubicBezTo>
                      <a:cubicBezTo>
                        <a:pt x="1727121" y="815322"/>
                        <a:pt x="1709150" y="726412"/>
                        <a:pt x="1688341" y="639394"/>
                      </a:cubicBezTo>
                      <a:cubicBezTo>
                        <a:pt x="1698746" y="639394"/>
                        <a:pt x="1709150" y="637503"/>
                        <a:pt x="1719554" y="637503"/>
                      </a:cubicBezTo>
                      <a:cubicBezTo>
                        <a:pt x="2319223" y="637503"/>
                        <a:pt x="2804444" y="1123669"/>
                        <a:pt x="2804444" y="1722392"/>
                      </a:cubicBezTo>
                      <a:cubicBezTo>
                        <a:pt x="2804444" y="1882240"/>
                        <a:pt x="2768502" y="2033576"/>
                        <a:pt x="2707021" y="2170725"/>
                      </a:cubicBezTo>
                      <a:cubicBezTo>
                        <a:pt x="2634191" y="2107353"/>
                        <a:pt x="2558523" y="2047764"/>
                        <a:pt x="2481909" y="1988176"/>
                      </a:cubicBezTo>
                      <a:close/>
                      <a:moveTo>
                        <a:pt x="1732796" y="941120"/>
                      </a:moveTo>
                      <a:cubicBezTo>
                        <a:pt x="1701583" y="1029084"/>
                        <a:pt x="1671316" y="1117048"/>
                        <a:pt x="1641049" y="1205012"/>
                      </a:cubicBezTo>
                      <a:cubicBezTo>
                        <a:pt x="1605107" y="1143532"/>
                        <a:pt x="1568219" y="1081106"/>
                        <a:pt x="1532276" y="1019626"/>
                      </a:cubicBezTo>
                      <a:cubicBezTo>
                        <a:pt x="1533222" y="903286"/>
                        <a:pt x="1533222" y="786947"/>
                        <a:pt x="1528493" y="669661"/>
                      </a:cubicBezTo>
                      <a:cubicBezTo>
                        <a:pt x="1519980" y="773705"/>
                        <a:pt x="1514305" y="877748"/>
                        <a:pt x="1509576" y="981792"/>
                      </a:cubicBezTo>
                      <a:cubicBezTo>
                        <a:pt x="1454717" y="890044"/>
                        <a:pt x="1398911" y="798297"/>
                        <a:pt x="1340269" y="708441"/>
                      </a:cubicBezTo>
                      <a:cubicBezTo>
                        <a:pt x="1393236" y="815322"/>
                        <a:pt x="1450933" y="920312"/>
                        <a:pt x="1508630" y="1025301"/>
                      </a:cubicBezTo>
                      <a:cubicBezTo>
                        <a:pt x="1505792" y="1100969"/>
                        <a:pt x="1502955" y="1175691"/>
                        <a:pt x="1501063" y="1251359"/>
                      </a:cubicBezTo>
                      <a:cubicBezTo>
                        <a:pt x="1500117" y="1251359"/>
                        <a:pt x="1499172" y="1252305"/>
                        <a:pt x="1498226" y="1253251"/>
                      </a:cubicBezTo>
                      <a:cubicBezTo>
                        <a:pt x="1433908" y="1192716"/>
                        <a:pt x="1369590" y="1132182"/>
                        <a:pt x="1304326" y="1072593"/>
                      </a:cubicBezTo>
                      <a:cubicBezTo>
                        <a:pt x="1275951" y="978008"/>
                        <a:pt x="1246630" y="884369"/>
                        <a:pt x="1214471" y="791676"/>
                      </a:cubicBezTo>
                      <a:cubicBezTo>
                        <a:pt x="1233388" y="877748"/>
                        <a:pt x="1254197" y="962875"/>
                        <a:pt x="1275951" y="1048001"/>
                      </a:cubicBezTo>
                      <a:cubicBezTo>
                        <a:pt x="1209742" y="987467"/>
                        <a:pt x="1143532" y="926932"/>
                        <a:pt x="1074485" y="869236"/>
                      </a:cubicBezTo>
                      <a:cubicBezTo>
                        <a:pt x="1142586" y="943012"/>
                        <a:pt x="1213525" y="1014897"/>
                        <a:pt x="1284464" y="1084889"/>
                      </a:cubicBezTo>
                      <a:cubicBezTo>
                        <a:pt x="1307164" y="1173799"/>
                        <a:pt x="1331756" y="1262709"/>
                        <a:pt x="1355402" y="1351619"/>
                      </a:cubicBezTo>
                      <a:cubicBezTo>
                        <a:pt x="1354457" y="1352565"/>
                        <a:pt x="1354457" y="1352565"/>
                        <a:pt x="1353511" y="1353511"/>
                      </a:cubicBezTo>
                      <a:cubicBezTo>
                        <a:pt x="1285409" y="1322298"/>
                        <a:pt x="1218254" y="1291085"/>
                        <a:pt x="1150153" y="1259872"/>
                      </a:cubicBezTo>
                      <a:cubicBezTo>
                        <a:pt x="1085835" y="1169070"/>
                        <a:pt x="1021517" y="1078268"/>
                        <a:pt x="953416" y="989359"/>
                      </a:cubicBezTo>
                      <a:cubicBezTo>
                        <a:pt x="1003546" y="1074485"/>
                        <a:pt x="1056514" y="1158666"/>
                        <a:pt x="1110427" y="1241900"/>
                      </a:cubicBezTo>
                      <a:cubicBezTo>
                        <a:pt x="1020572" y="1201229"/>
                        <a:pt x="928824" y="1161503"/>
                        <a:pt x="837077" y="1124615"/>
                      </a:cubicBezTo>
                      <a:cubicBezTo>
                        <a:pt x="934499" y="1178528"/>
                        <a:pt x="1033814" y="1228658"/>
                        <a:pt x="1133128" y="1277843"/>
                      </a:cubicBezTo>
                      <a:cubicBezTo>
                        <a:pt x="1176637" y="1344052"/>
                        <a:pt x="1220146" y="1409316"/>
                        <a:pt x="1263655" y="1475525"/>
                      </a:cubicBezTo>
                      <a:cubicBezTo>
                        <a:pt x="1262709" y="1476471"/>
                        <a:pt x="1262709" y="1477417"/>
                        <a:pt x="1261763" y="1478363"/>
                      </a:cubicBezTo>
                      <a:cubicBezTo>
                        <a:pt x="1183258" y="1469850"/>
                        <a:pt x="1104752" y="1462283"/>
                        <a:pt x="1026247" y="1454717"/>
                      </a:cubicBezTo>
                      <a:cubicBezTo>
                        <a:pt x="940174" y="1390399"/>
                        <a:pt x="853156" y="1326081"/>
                        <a:pt x="764246" y="1265547"/>
                      </a:cubicBezTo>
                      <a:cubicBezTo>
                        <a:pt x="837077" y="1328919"/>
                        <a:pt x="910853" y="1390399"/>
                        <a:pt x="985575" y="1450933"/>
                      </a:cubicBezTo>
                      <a:cubicBezTo>
                        <a:pt x="890990" y="1442420"/>
                        <a:pt x="796405" y="1433908"/>
                        <a:pt x="701820" y="1429179"/>
                      </a:cubicBezTo>
                      <a:cubicBezTo>
                        <a:pt x="806810" y="1447150"/>
                        <a:pt x="911799" y="1462283"/>
                        <a:pt x="1017734" y="1476471"/>
                      </a:cubicBezTo>
                      <a:cubicBezTo>
                        <a:pt x="1081106" y="1527547"/>
                        <a:pt x="1144478" y="1577677"/>
                        <a:pt x="1208796" y="1627807"/>
                      </a:cubicBezTo>
                      <a:cubicBezTo>
                        <a:pt x="1208796" y="1627807"/>
                        <a:pt x="1208796" y="1628753"/>
                        <a:pt x="1208796" y="1628753"/>
                      </a:cubicBezTo>
                      <a:cubicBezTo>
                        <a:pt x="1123669" y="1647670"/>
                        <a:pt x="1038543" y="1666587"/>
                        <a:pt x="953416" y="1686450"/>
                      </a:cubicBezTo>
                      <a:cubicBezTo>
                        <a:pt x="854102" y="1651453"/>
                        <a:pt x="754788" y="1618349"/>
                        <a:pt x="654528" y="1587135"/>
                      </a:cubicBezTo>
                      <a:cubicBezTo>
                        <a:pt x="741546" y="1624969"/>
                        <a:pt x="828564" y="1660912"/>
                        <a:pt x="916528" y="1695908"/>
                      </a:cubicBezTo>
                      <a:cubicBezTo>
                        <a:pt x="830456" y="1716717"/>
                        <a:pt x="744384" y="1737525"/>
                        <a:pt x="659257" y="1761172"/>
                      </a:cubicBezTo>
                      <a:cubicBezTo>
                        <a:pt x="756680" y="1746038"/>
                        <a:pt x="854102" y="1729013"/>
                        <a:pt x="950579" y="1710096"/>
                      </a:cubicBezTo>
                      <a:cubicBezTo>
                        <a:pt x="1034759" y="1743201"/>
                        <a:pt x="1119886" y="1775359"/>
                        <a:pt x="1204066" y="1807518"/>
                      </a:cubicBezTo>
                      <a:cubicBezTo>
                        <a:pt x="1134074" y="1846298"/>
                        <a:pt x="1064081" y="1885078"/>
                        <a:pt x="994088" y="1923858"/>
                      </a:cubicBezTo>
                      <a:cubicBezTo>
                        <a:pt x="884369" y="1923858"/>
                        <a:pt x="773705" y="1925750"/>
                        <a:pt x="663986" y="1930479"/>
                      </a:cubicBezTo>
                      <a:cubicBezTo>
                        <a:pt x="761409" y="1938046"/>
                        <a:pt x="858831" y="1941829"/>
                        <a:pt x="956254" y="1945612"/>
                      </a:cubicBezTo>
                      <a:cubicBezTo>
                        <a:pt x="873965" y="1991959"/>
                        <a:pt x="792622" y="2040197"/>
                        <a:pt x="712225" y="2089381"/>
                      </a:cubicBezTo>
                      <a:cubicBezTo>
                        <a:pt x="808701" y="2043981"/>
                        <a:pt x="904232" y="1995742"/>
                        <a:pt x="998817" y="1946558"/>
                      </a:cubicBezTo>
                      <a:cubicBezTo>
                        <a:pt x="1083944" y="1949396"/>
                        <a:pt x="1170016" y="1951288"/>
                        <a:pt x="1255142" y="1953179"/>
                      </a:cubicBezTo>
                      <a:cubicBezTo>
                        <a:pt x="1204066" y="2010876"/>
                        <a:pt x="1152991" y="2069519"/>
                        <a:pt x="1102861" y="2128161"/>
                      </a:cubicBezTo>
                      <a:cubicBezTo>
                        <a:pt x="999763" y="2161266"/>
                        <a:pt x="895719" y="2196263"/>
                        <a:pt x="793568" y="2234096"/>
                      </a:cubicBezTo>
                      <a:cubicBezTo>
                        <a:pt x="888153" y="2211396"/>
                        <a:pt x="981792" y="2185858"/>
                        <a:pt x="1075431" y="2159374"/>
                      </a:cubicBezTo>
                      <a:cubicBezTo>
                        <a:pt x="1011113" y="2234096"/>
                        <a:pt x="947741" y="2310710"/>
                        <a:pt x="885315" y="2388270"/>
                      </a:cubicBezTo>
                      <a:cubicBezTo>
                        <a:pt x="963821" y="2309764"/>
                        <a:pt x="1039489" y="2229367"/>
                        <a:pt x="1115157" y="2148024"/>
                      </a:cubicBezTo>
                      <a:cubicBezTo>
                        <a:pt x="1189879" y="2126270"/>
                        <a:pt x="1263655" y="2104515"/>
                        <a:pt x="1337431" y="2082761"/>
                      </a:cubicBezTo>
                      <a:cubicBezTo>
                        <a:pt x="1300543" y="2168833"/>
                        <a:pt x="1264601" y="2254905"/>
                        <a:pt x="1228658" y="2340978"/>
                      </a:cubicBezTo>
                      <a:lnTo>
                        <a:pt x="1000709" y="2513122"/>
                      </a:lnTo>
                      <a:lnTo>
                        <a:pt x="1220146" y="2362732"/>
                      </a:lnTo>
                      <a:cubicBezTo>
                        <a:pt x="1186095" y="2445967"/>
                        <a:pt x="1152991" y="2530147"/>
                        <a:pt x="1121778" y="2614328"/>
                      </a:cubicBezTo>
                      <a:cubicBezTo>
                        <a:pt x="1168124" y="2523526"/>
                        <a:pt x="1210687" y="2432725"/>
                        <a:pt x="1253251" y="2340032"/>
                      </a:cubicBezTo>
                      <a:lnTo>
                        <a:pt x="1482146" y="2183021"/>
                      </a:lnTo>
                      <a:cubicBezTo>
                        <a:pt x="1484038" y="2183966"/>
                        <a:pt x="1484984" y="2184912"/>
                        <a:pt x="1486875" y="2185858"/>
                      </a:cubicBezTo>
                      <a:lnTo>
                        <a:pt x="1475525" y="2420429"/>
                      </a:lnTo>
                      <a:cubicBezTo>
                        <a:pt x="1407424" y="2509339"/>
                        <a:pt x="1340269" y="2599194"/>
                        <a:pt x="1275951" y="2691888"/>
                      </a:cubicBezTo>
                      <a:cubicBezTo>
                        <a:pt x="1344052" y="2616220"/>
                        <a:pt x="1409316" y="2537714"/>
                        <a:pt x="1473634" y="2459209"/>
                      </a:cubicBezTo>
                      <a:lnTo>
                        <a:pt x="1459446" y="2768502"/>
                      </a:lnTo>
                      <a:lnTo>
                        <a:pt x="1490659" y="2438400"/>
                      </a:lnTo>
                      <a:cubicBezTo>
                        <a:pt x="1544572" y="2373136"/>
                        <a:pt x="1597540" y="2306927"/>
                        <a:pt x="1650507" y="2240717"/>
                      </a:cubicBezTo>
                      <a:cubicBezTo>
                        <a:pt x="1666587" y="2306927"/>
                        <a:pt x="1682666" y="2373136"/>
                        <a:pt x="1698746" y="2439346"/>
                      </a:cubicBezTo>
                      <a:cubicBezTo>
                        <a:pt x="1665641" y="2552848"/>
                        <a:pt x="1633482" y="2667296"/>
                        <a:pt x="1605107" y="2782689"/>
                      </a:cubicBezTo>
                      <a:cubicBezTo>
                        <a:pt x="1641995" y="2683375"/>
                        <a:pt x="1676045" y="2583115"/>
                        <a:pt x="1709150" y="2481909"/>
                      </a:cubicBezTo>
                      <a:cubicBezTo>
                        <a:pt x="1735634" y="2586898"/>
                        <a:pt x="1762118" y="2692834"/>
                        <a:pt x="1793331" y="2796877"/>
                      </a:cubicBezTo>
                      <a:cubicBezTo>
                        <a:pt x="1773468" y="2676754"/>
                        <a:pt x="1748876" y="2557577"/>
                        <a:pt x="1723338" y="2439346"/>
                      </a:cubicBezTo>
                      <a:cubicBezTo>
                        <a:pt x="1745092" y="2372191"/>
                        <a:pt x="1766847" y="2304089"/>
                        <a:pt x="1788602" y="2235988"/>
                      </a:cubicBezTo>
                      <a:cubicBezTo>
                        <a:pt x="1835894" y="2305981"/>
                        <a:pt x="1883186" y="2375974"/>
                        <a:pt x="1931425" y="2445967"/>
                      </a:cubicBezTo>
                      <a:cubicBezTo>
                        <a:pt x="1938046" y="2554740"/>
                        <a:pt x="1946558" y="2663512"/>
                        <a:pt x="1957909" y="2772285"/>
                      </a:cubicBezTo>
                      <a:cubicBezTo>
                        <a:pt x="1958854" y="2674862"/>
                        <a:pt x="1956963" y="2577440"/>
                        <a:pt x="1955071" y="2480017"/>
                      </a:cubicBezTo>
                      <a:cubicBezTo>
                        <a:pt x="2011822" y="2563252"/>
                        <a:pt x="2070465" y="2644595"/>
                        <a:pt x="2130999" y="2725938"/>
                      </a:cubicBezTo>
                      <a:cubicBezTo>
                        <a:pt x="2004255" y="2777014"/>
                        <a:pt x="1867107" y="2806336"/>
                        <a:pt x="1722392" y="2806336"/>
                      </a:cubicBezTo>
                      <a:cubicBezTo>
                        <a:pt x="1122723" y="2806336"/>
                        <a:pt x="637503" y="2320169"/>
                        <a:pt x="637503" y="1721446"/>
                      </a:cubicBezTo>
                      <a:cubicBezTo>
                        <a:pt x="637503" y="1133128"/>
                        <a:pt x="1106644" y="655474"/>
                        <a:pt x="1690233" y="637503"/>
                      </a:cubicBezTo>
                      <a:cubicBezTo>
                        <a:pt x="1702529" y="739654"/>
                        <a:pt x="1716717" y="840860"/>
                        <a:pt x="1732796" y="941120"/>
                      </a:cubicBezTo>
                      <a:close/>
                      <a:moveTo>
                        <a:pt x="1206904" y="1776305"/>
                      </a:moveTo>
                      <a:cubicBezTo>
                        <a:pt x="1136911" y="1750767"/>
                        <a:pt x="1065972" y="1725229"/>
                        <a:pt x="995034" y="1699691"/>
                      </a:cubicBezTo>
                      <a:cubicBezTo>
                        <a:pt x="1065972" y="1685504"/>
                        <a:pt x="1136911" y="1671316"/>
                        <a:pt x="1207850" y="1656183"/>
                      </a:cubicBezTo>
                      <a:cubicBezTo>
                        <a:pt x="1205012" y="1677937"/>
                        <a:pt x="1201229" y="1698746"/>
                        <a:pt x="1201229" y="1720500"/>
                      </a:cubicBezTo>
                      <a:cubicBezTo>
                        <a:pt x="1201229" y="1740363"/>
                        <a:pt x="1204066" y="1758334"/>
                        <a:pt x="1206904" y="1776305"/>
                      </a:cubicBezTo>
                      <a:close/>
                      <a:moveTo>
                        <a:pt x="1213525" y="1834002"/>
                      </a:moveTo>
                      <a:cubicBezTo>
                        <a:pt x="1220146" y="1865215"/>
                        <a:pt x="1229604" y="1895482"/>
                        <a:pt x="1241900" y="1924804"/>
                      </a:cubicBezTo>
                      <a:cubicBezTo>
                        <a:pt x="1175691" y="1923858"/>
                        <a:pt x="1109482" y="1923858"/>
                        <a:pt x="1043272" y="1923858"/>
                      </a:cubicBezTo>
                      <a:cubicBezTo>
                        <a:pt x="1100023" y="1893591"/>
                        <a:pt x="1156774" y="1863323"/>
                        <a:pt x="1213525" y="1834002"/>
                      </a:cubicBezTo>
                      <a:close/>
                      <a:moveTo>
                        <a:pt x="1218254" y="1596594"/>
                      </a:moveTo>
                      <a:cubicBezTo>
                        <a:pt x="1167178" y="1557814"/>
                        <a:pt x="1116102" y="1519034"/>
                        <a:pt x="1065027" y="1480254"/>
                      </a:cubicBezTo>
                      <a:cubicBezTo>
                        <a:pt x="1126507" y="1487821"/>
                        <a:pt x="1188933" y="1496334"/>
                        <a:pt x="1250413" y="1503901"/>
                      </a:cubicBezTo>
                      <a:cubicBezTo>
                        <a:pt x="1236225" y="1533222"/>
                        <a:pt x="1225821" y="1564435"/>
                        <a:pt x="1218254" y="1596594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163;p7"/>
                <p:cNvSpPr/>
                <p:nvPr/>
              </p:nvSpPr>
              <p:spPr>
                <a:xfrm>
                  <a:off x="1551163" y="3251037"/>
                  <a:ext cx="341616" cy="341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616" h="341967" extrusionOk="0">
                      <a:moveTo>
                        <a:pt x="177850" y="142"/>
                      </a:moveTo>
                      <a:cubicBezTo>
                        <a:pt x="133395" y="-1749"/>
                        <a:pt x="87048" y="15276"/>
                        <a:pt x="53943" y="46489"/>
                      </a:cubicBezTo>
                      <a:cubicBezTo>
                        <a:pt x="20839" y="78648"/>
                        <a:pt x="976" y="124049"/>
                        <a:pt x="30" y="170395"/>
                      </a:cubicBezTo>
                      <a:cubicBezTo>
                        <a:pt x="-1862" y="265926"/>
                        <a:pt x="86102" y="348215"/>
                        <a:pt x="177850" y="341594"/>
                      </a:cubicBezTo>
                      <a:cubicBezTo>
                        <a:pt x="268651" y="339703"/>
                        <a:pt x="345265" y="257413"/>
                        <a:pt x="341482" y="170395"/>
                      </a:cubicBezTo>
                      <a:cubicBezTo>
                        <a:pt x="343373" y="258359"/>
                        <a:pt x="262030" y="334027"/>
                        <a:pt x="177850" y="327406"/>
                      </a:cubicBezTo>
                      <a:cubicBezTo>
                        <a:pt x="94615" y="324569"/>
                        <a:pt x="25568" y="249847"/>
                        <a:pt x="28405" y="170395"/>
                      </a:cubicBezTo>
                      <a:cubicBezTo>
                        <a:pt x="25568" y="90944"/>
                        <a:pt x="94615" y="16222"/>
                        <a:pt x="177850" y="13384"/>
                      </a:cubicBezTo>
                      <a:cubicBezTo>
                        <a:pt x="262030" y="6763"/>
                        <a:pt x="343373" y="82431"/>
                        <a:pt x="341482" y="170395"/>
                      </a:cubicBezTo>
                      <a:cubicBezTo>
                        <a:pt x="345265" y="84323"/>
                        <a:pt x="268651" y="2980"/>
                        <a:pt x="177850" y="14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7"/>
                <p:cNvSpPr/>
                <p:nvPr/>
              </p:nvSpPr>
              <p:spPr>
                <a:xfrm>
                  <a:off x="1406478" y="3114308"/>
                  <a:ext cx="125900" cy="1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00" h="128082" extrusionOk="0">
                      <a:moveTo>
                        <a:pt x="125798" y="64041"/>
                      </a:moveTo>
                      <a:cubicBezTo>
                        <a:pt x="125798" y="94308"/>
                        <a:pt x="96477" y="118900"/>
                        <a:pt x="69993" y="113225"/>
                      </a:cubicBezTo>
                      <a:cubicBezTo>
                        <a:pt x="44455" y="109442"/>
                        <a:pt x="26484" y="85796"/>
                        <a:pt x="27430" y="64041"/>
                      </a:cubicBezTo>
                      <a:cubicBezTo>
                        <a:pt x="26484" y="42287"/>
                        <a:pt x="43509" y="18640"/>
                        <a:pt x="69993" y="14857"/>
                      </a:cubicBezTo>
                      <a:cubicBezTo>
                        <a:pt x="96477" y="10128"/>
                        <a:pt x="125798" y="33774"/>
                        <a:pt x="125798" y="64041"/>
                      </a:cubicBezTo>
                      <a:cubicBezTo>
                        <a:pt x="127690" y="34720"/>
                        <a:pt x="103098" y="4453"/>
                        <a:pt x="69993" y="669"/>
                      </a:cubicBezTo>
                      <a:cubicBezTo>
                        <a:pt x="35942" y="-5006"/>
                        <a:pt x="0" y="26207"/>
                        <a:pt x="0" y="64041"/>
                      </a:cubicBezTo>
                      <a:cubicBezTo>
                        <a:pt x="0" y="101875"/>
                        <a:pt x="35942" y="133088"/>
                        <a:pt x="69993" y="127413"/>
                      </a:cubicBezTo>
                      <a:cubicBezTo>
                        <a:pt x="103098" y="123630"/>
                        <a:pt x="127690" y="94308"/>
                        <a:pt x="125798" y="6404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165;p7"/>
                <p:cNvSpPr/>
                <p:nvPr/>
              </p:nvSpPr>
              <p:spPr>
                <a:xfrm>
                  <a:off x="1874673" y="3114308"/>
                  <a:ext cx="125900" cy="1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00" h="128082" extrusionOk="0">
                      <a:moveTo>
                        <a:pt x="125798" y="64041"/>
                      </a:moveTo>
                      <a:cubicBezTo>
                        <a:pt x="125798" y="94308"/>
                        <a:pt x="96477" y="118900"/>
                        <a:pt x="69993" y="113225"/>
                      </a:cubicBezTo>
                      <a:cubicBezTo>
                        <a:pt x="44455" y="109442"/>
                        <a:pt x="26484" y="85796"/>
                        <a:pt x="27430" y="64041"/>
                      </a:cubicBezTo>
                      <a:cubicBezTo>
                        <a:pt x="26484" y="42287"/>
                        <a:pt x="43509" y="18640"/>
                        <a:pt x="69993" y="14857"/>
                      </a:cubicBezTo>
                      <a:cubicBezTo>
                        <a:pt x="96477" y="10128"/>
                        <a:pt x="125798" y="33774"/>
                        <a:pt x="125798" y="64041"/>
                      </a:cubicBezTo>
                      <a:cubicBezTo>
                        <a:pt x="127690" y="34720"/>
                        <a:pt x="103098" y="4453"/>
                        <a:pt x="69993" y="669"/>
                      </a:cubicBezTo>
                      <a:cubicBezTo>
                        <a:pt x="35942" y="-5006"/>
                        <a:pt x="0" y="26207"/>
                        <a:pt x="0" y="64041"/>
                      </a:cubicBezTo>
                      <a:cubicBezTo>
                        <a:pt x="0" y="101875"/>
                        <a:pt x="35942" y="133088"/>
                        <a:pt x="69993" y="127413"/>
                      </a:cubicBezTo>
                      <a:cubicBezTo>
                        <a:pt x="103098" y="123630"/>
                        <a:pt x="127690" y="94308"/>
                        <a:pt x="125798" y="6404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6" name="Google Shape;166;p7"/>
                <p:cNvSpPr/>
                <p:nvPr/>
              </p:nvSpPr>
              <p:spPr>
                <a:xfrm>
                  <a:off x="1649561" y="3030128"/>
                  <a:ext cx="125900" cy="128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00" h="128099" extrusionOk="0">
                      <a:moveTo>
                        <a:pt x="69993" y="127413"/>
                      </a:moveTo>
                      <a:cubicBezTo>
                        <a:pt x="103098" y="123630"/>
                        <a:pt x="127690" y="93363"/>
                        <a:pt x="125798" y="64041"/>
                      </a:cubicBezTo>
                      <a:cubicBezTo>
                        <a:pt x="125798" y="94308"/>
                        <a:pt x="96477" y="118900"/>
                        <a:pt x="69993" y="113225"/>
                      </a:cubicBezTo>
                      <a:cubicBezTo>
                        <a:pt x="44455" y="109442"/>
                        <a:pt x="26484" y="85796"/>
                        <a:pt x="27430" y="64041"/>
                      </a:cubicBezTo>
                      <a:cubicBezTo>
                        <a:pt x="26484" y="42287"/>
                        <a:pt x="43509" y="18640"/>
                        <a:pt x="69993" y="14857"/>
                      </a:cubicBezTo>
                      <a:cubicBezTo>
                        <a:pt x="96477" y="9182"/>
                        <a:pt x="125798" y="33774"/>
                        <a:pt x="125798" y="64041"/>
                      </a:cubicBezTo>
                      <a:cubicBezTo>
                        <a:pt x="127690" y="34720"/>
                        <a:pt x="103098" y="4453"/>
                        <a:pt x="69993" y="669"/>
                      </a:cubicBezTo>
                      <a:cubicBezTo>
                        <a:pt x="35942" y="-5006"/>
                        <a:pt x="0" y="26207"/>
                        <a:pt x="0" y="64041"/>
                      </a:cubicBezTo>
                      <a:cubicBezTo>
                        <a:pt x="0" y="102821"/>
                        <a:pt x="35942" y="133088"/>
                        <a:pt x="69993" y="12741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7" name="Google Shape;167;p7"/>
                <p:cNvSpPr/>
                <p:nvPr/>
              </p:nvSpPr>
              <p:spPr>
                <a:xfrm>
                  <a:off x="1916188" y="3592143"/>
                  <a:ext cx="125917" cy="127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17" h="127901" extrusionOk="0">
                      <a:moveTo>
                        <a:pt x="55907" y="488"/>
                      </a:moveTo>
                      <a:cubicBezTo>
                        <a:pt x="22803" y="4271"/>
                        <a:pt x="-1790" y="34539"/>
                        <a:pt x="102" y="63860"/>
                      </a:cubicBezTo>
                      <a:cubicBezTo>
                        <a:pt x="102" y="33593"/>
                        <a:pt x="29423" y="9001"/>
                        <a:pt x="55907" y="14676"/>
                      </a:cubicBezTo>
                      <a:cubicBezTo>
                        <a:pt x="81445" y="18459"/>
                        <a:pt x="99416" y="42105"/>
                        <a:pt x="98470" y="63860"/>
                      </a:cubicBezTo>
                      <a:cubicBezTo>
                        <a:pt x="99416" y="85615"/>
                        <a:pt x="82391" y="109261"/>
                        <a:pt x="55907" y="113044"/>
                      </a:cubicBezTo>
                      <a:cubicBezTo>
                        <a:pt x="29423" y="118719"/>
                        <a:pt x="102" y="94127"/>
                        <a:pt x="102" y="63860"/>
                      </a:cubicBezTo>
                      <a:cubicBezTo>
                        <a:pt x="-1790" y="93181"/>
                        <a:pt x="22803" y="123449"/>
                        <a:pt x="55907" y="127232"/>
                      </a:cubicBezTo>
                      <a:cubicBezTo>
                        <a:pt x="89958" y="132907"/>
                        <a:pt x="125900" y="101694"/>
                        <a:pt x="125900" y="63860"/>
                      </a:cubicBezTo>
                      <a:cubicBezTo>
                        <a:pt x="126846" y="26026"/>
                        <a:pt x="89958" y="-4241"/>
                        <a:pt x="55907" y="48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8" name="Google Shape;168;p7"/>
                <p:cNvSpPr/>
                <p:nvPr/>
              </p:nvSpPr>
              <p:spPr>
                <a:xfrm>
                  <a:off x="1430022" y="3592143"/>
                  <a:ext cx="125900" cy="1279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00" h="127901" extrusionOk="0">
                      <a:moveTo>
                        <a:pt x="55907" y="488"/>
                      </a:moveTo>
                      <a:cubicBezTo>
                        <a:pt x="22803" y="4271"/>
                        <a:pt x="-1789" y="34539"/>
                        <a:pt x="102" y="63860"/>
                      </a:cubicBezTo>
                      <a:cubicBezTo>
                        <a:pt x="102" y="33593"/>
                        <a:pt x="29424" y="9001"/>
                        <a:pt x="55907" y="14676"/>
                      </a:cubicBezTo>
                      <a:cubicBezTo>
                        <a:pt x="81445" y="18459"/>
                        <a:pt x="99416" y="42105"/>
                        <a:pt x="98471" y="63860"/>
                      </a:cubicBezTo>
                      <a:cubicBezTo>
                        <a:pt x="99416" y="85615"/>
                        <a:pt x="82391" y="109261"/>
                        <a:pt x="55907" y="113044"/>
                      </a:cubicBezTo>
                      <a:cubicBezTo>
                        <a:pt x="29424" y="118719"/>
                        <a:pt x="102" y="94127"/>
                        <a:pt x="102" y="63860"/>
                      </a:cubicBezTo>
                      <a:cubicBezTo>
                        <a:pt x="-1789" y="93181"/>
                        <a:pt x="22803" y="123449"/>
                        <a:pt x="55907" y="127232"/>
                      </a:cubicBezTo>
                      <a:cubicBezTo>
                        <a:pt x="89958" y="132907"/>
                        <a:pt x="125900" y="101694"/>
                        <a:pt x="125900" y="63860"/>
                      </a:cubicBezTo>
                      <a:cubicBezTo>
                        <a:pt x="125900" y="26026"/>
                        <a:pt x="89958" y="-4241"/>
                        <a:pt x="55907" y="488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9" name="Google Shape;169;p7"/>
                <p:cNvSpPr/>
                <p:nvPr/>
              </p:nvSpPr>
              <p:spPr>
                <a:xfrm>
                  <a:off x="1668376" y="3699789"/>
                  <a:ext cx="125918" cy="1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18" h="128082" extrusionOk="0">
                      <a:moveTo>
                        <a:pt x="55907" y="669"/>
                      </a:moveTo>
                      <a:cubicBezTo>
                        <a:pt x="22803" y="4453"/>
                        <a:pt x="-1789" y="34720"/>
                        <a:pt x="102" y="64041"/>
                      </a:cubicBezTo>
                      <a:cubicBezTo>
                        <a:pt x="102" y="33774"/>
                        <a:pt x="29424" y="9182"/>
                        <a:pt x="55907" y="14857"/>
                      </a:cubicBezTo>
                      <a:cubicBezTo>
                        <a:pt x="81445" y="18641"/>
                        <a:pt x="99416" y="42287"/>
                        <a:pt x="98471" y="64041"/>
                      </a:cubicBezTo>
                      <a:cubicBezTo>
                        <a:pt x="99416" y="85796"/>
                        <a:pt x="82391" y="109442"/>
                        <a:pt x="55907" y="113225"/>
                      </a:cubicBezTo>
                      <a:cubicBezTo>
                        <a:pt x="29424" y="118900"/>
                        <a:pt x="102" y="94308"/>
                        <a:pt x="102" y="64041"/>
                      </a:cubicBezTo>
                      <a:cubicBezTo>
                        <a:pt x="-1789" y="93363"/>
                        <a:pt x="22803" y="123630"/>
                        <a:pt x="55907" y="127413"/>
                      </a:cubicBezTo>
                      <a:cubicBezTo>
                        <a:pt x="89958" y="133088"/>
                        <a:pt x="125900" y="101875"/>
                        <a:pt x="125900" y="64041"/>
                      </a:cubicBezTo>
                      <a:cubicBezTo>
                        <a:pt x="126846" y="26207"/>
                        <a:pt x="89958" y="-5006"/>
                        <a:pt x="55907" y="66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0" name="Google Shape;170;p7"/>
                <p:cNvSpPr/>
                <p:nvPr/>
              </p:nvSpPr>
              <p:spPr>
                <a:xfrm>
                  <a:off x="1298651" y="3353608"/>
                  <a:ext cx="125900" cy="1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00" h="128082" extrusionOk="0">
                      <a:moveTo>
                        <a:pt x="69993" y="669"/>
                      </a:moveTo>
                      <a:cubicBezTo>
                        <a:pt x="35942" y="-5006"/>
                        <a:pt x="0" y="26207"/>
                        <a:pt x="0" y="64041"/>
                      </a:cubicBezTo>
                      <a:cubicBezTo>
                        <a:pt x="0" y="101875"/>
                        <a:pt x="35942" y="133088"/>
                        <a:pt x="69993" y="127413"/>
                      </a:cubicBezTo>
                      <a:cubicBezTo>
                        <a:pt x="103098" y="123630"/>
                        <a:pt x="127690" y="93362"/>
                        <a:pt x="125798" y="64041"/>
                      </a:cubicBezTo>
                      <a:cubicBezTo>
                        <a:pt x="125798" y="94308"/>
                        <a:pt x="96477" y="118900"/>
                        <a:pt x="69993" y="113225"/>
                      </a:cubicBezTo>
                      <a:cubicBezTo>
                        <a:pt x="44455" y="109442"/>
                        <a:pt x="26484" y="85796"/>
                        <a:pt x="27430" y="64041"/>
                      </a:cubicBezTo>
                      <a:cubicBezTo>
                        <a:pt x="26484" y="42287"/>
                        <a:pt x="43509" y="18640"/>
                        <a:pt x="69993" y="14857"/>
                      </a:cubicBezTo>
                      <a:cubicBezTo>
                        <a:pt x="96477" y="9182"/>
                        <a:pt x="125798" y="33774"/>
                        <a:pt x="125798" y="64041"/>
                      </a:cubicBezTo>
                      <a:cubicBezTo>
                        <a:pt x="127690" y="34720"/>
                        <a:pt x="103098" y="4453"/>
                        <a:pt x="69993" y="669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1" name="Google Shape;171;p7"/>
                <p:cNvSpPr/>
                <p:nvPr/>
              </p:nvSpPr>
              <p:spPr>
                <a:xfrm>
                  <a:off x="1982482" y="3353608"/>
                  <a:ext cx="125917" cy="1280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17" h="128082" extrusionOk="0">
                      <a:moveTo>
                        <a:pt x="70011" y="127413"/>
                      </a:moveTo>
                      <a:cubicBezTo>
                        <a:pt x="103115" y="123630"/>
                        <a:pt x="127708" y="93362"/>
                        <a:pt x="125816" y="64041"/>
                      </a:cubicBezTo>
                      <a:cubicBezTo>
                        <a:pt x="125816" y="94308"/>
                        <a:pt x="96494" y="118900"/>
                        <a:pt x="70011" y="113225"/>
                      </a:cubicBezTo>
                      <a:cubicBezTo>
                        <a:pt x="44473" y="109442"/>
                        <a:pt x="26501" y="85796"/>
                        <a:pt x="27447" y="64041"/>
                      </a:cubicBezTo>
                      <a:cubicBezTo>
                        <a:pt x="26501" y="42287"/>
                        <a:pt x="43527" y="18640"/>
                        <a:pt x="70011" y="14857"/>
                      </a:cubicBezTo>
                      <a:cubicBezTo>
                        <a:pt x="96494" y="9182"/>
                        <a:pt x="125816" y="33774"/>
                        <a:pt x="125816" y="64041"/>
                      </a:cubicBezTo>
                      <a:cubicBezTo>
                        <a:pt x="127708" y="34720"/>
                        <a:pt x="103115" y="4453"/>
                        <a:pt x="70011" y="669"/>
                      </a:cubicBezTo>
                      <a:cubicBezTo>
                        <a:pt x="35960" y="-5006"/>
                        <a:pt x="18" y="26207"/>
                        <a:pt x="18" y="64041"/>
                      </a:cubicBezTo>
                      <a:cubicBezTo>
                        <a:pt x="-928" y="101875"/>
                        <a:pt x="35960" y="133088"/>
                        <a:pt x="70011" y="127413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72" name="Google Shape;172;p7"/>
          <p:cNvSpPr txBox="1">
            <a:spLocks noGrp="1"/>
          </p:cNvSpPr>
          <p:nvPr>
            <p:ph type="title"/>
          </p:nvPr>
        </p:nvSpPr>
        <p:spPr>
          <a:xfrm>
            <a:off x="826475" y="1055900"/>
            <a:ext cx="3596400" cy="11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7"/>
          <p:cNvSpPr txBox="1">
            <a:spLocks noGrp="1"/>
          </p:cNvSpPr>
          <p:nvPr>
            <p:ph type="subTitle" idx="1"/>
          </p:nvPr>
        </p:nvSpPr>
        <p:spPr>
          <a:xfrm>
            <a:off x="826475" y="2161298"/>
            <a:ext cx="3596400" cy="19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4" name="Google Shape;174;p7"/>
          <p:cNvSpPr>
            <a:spLocks noGrp="1"/>
          </p:cNvSpPr>
          <p:nvPr>
            <p:ph type="pic" idx="2"/>
          </p:nvPr>
        </p:nvSpPr>
        <p:spPr>
          <a:xfrm>
            <a:off x="5153933" y="0"/>
            <a:ext cx="3990000" cy="5142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8"/>
          <p:cNvSpPr txBox="1">
            <a:spLocks noGrp="1"/>
          </p:cNvSpPr>
          <p:nvPr>
            <p:ph type="title"/>
          </p:nvPr>
        </p:nvSpPr>
        <p:spPr>
          <a:xfrm>
            <a:off x="4273650" y="1587150"/>
            <a:ext cx="4155300" cy="19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p8"/>
          <p:cNvSpPr>
            <a:spLocks noGrp="1"/>
          </p:cNvSpPr>
          <p:nvPr>
            <p:ph type="pic" idx="2"/>
          </p:nvPr>
        </p:nvSpPr>
        <p:spPr>
          <a:xfrm>
            <a:off x="0" y="0"/>
            <a:ext cx="3781200" cy="51447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78" name="Google Shape;178;p8"/>
          <p:cNvGrpSpPr/>
          <p:nvPr/>
        </p:nvGrpSpPr>
        <p:grpSpPr>
          <a:xfrm flipH="1">
            <a:off x="6199045" y="3351946"/>
            <a:ext cx="4081209" cy="2184082"/>
            <a:chOff x="3466805" y="2003625"/>
            <a:chExt cx="5684927" cy="3042320"/>
          </a:xfrm>
        </p:grpSpPr>
        <p:sp>
          <p:nvSpPr>
            <p:cNvPr id="179" name="Google Shape;179;p8"/>
            <p:cNvSpPr/>
            <p:nvPr/>
          </p:nvSpPr>
          <p:spPr>
            <a:xfrm>
              <a:off x="3880114" y="2278692"/>
              <a:ext cx="13248" cy="13824"/>
            </a:xfrm>
            <a:custGeom>
              <a:avLst/>
              <a:gdLst/>
              <a:ahLst/>
              <a:cxnLst/>
              <a:rect l="l" t="t" r="r" b="b"/>
              <a:pathLst>
                <a:path w="13248" h="13824" extrusionOk="0">
                  <a:moveTo>
                    <a:pt x="1728" y="4608"/>
                  </a:moveTo>
                  <a:cubicBezTo>
                    <a:pt x="6336" y="6912"/>
                    <a:pt x="8640" y="11521"/>
                    <a:pt x="13249" y="13825"/>
                  </a:cubicBezTo>
                  <a:cubicBezTo>
                    <a:pt x="10945" y="11521"/>
                    <a:pt x="10945" y="6912"/>
                    <a:pt x="8640" y="4608"/>
                  </a:cubicBezTo>
                  <a:cubicBezTo>
                    <a:pt x="6336" y="2304"/>
                    <a:pt x="4032" y="2304"/>
                    <a:pt x="1728" y="0"/>
                  </a:cubicBezTo>
                  <a:cubicBezTo>
                    <a:pt x="-576" y="0"/>
                    <a:pt x="-576" y="2304"/>
                    <a:pt x="1728" y="46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3736682" y="2115099"/>
              <a:ext cx="25345" cy="49769"/>
            </a:xfrm>
            <a:custGeom>
              <a:avLst/>
              <a:gdLst/>
              <a:ahLst/>
              <a:cxnLst/>
              <a:rect l="l" t="t" r="r" b="b"/>
              <a:pathLst>
                <a:path w="25345" h="49769" extrusionOk="0">
                  <a:moveTo>
                    <a:pt x="25345" y="48387"/>
                  </a:moveTo>
                  <a:cubicBezTo>
                    <a:pt x="20737" y="34562"/>
                    <a:pt x="18433" y="20737"/>
                    <a:pt x="6912" y="4608"/>
                  </a:cubicBezTo>
                  <a:cubicBezTo>
                    <a:pt x="2304" y="2304"/>
                    <a:pt x="0" y="0"/>
                    <a:pt x="0" y="0"/>
                  </a:cubicBezTo>
                  <a:cubicBezTo>
                    <a:pt x="2304" y="6912"/>
                    <a:pt x="4608" y="18433"/>
                    <a:pt x="6912" y="27649"/>
                  </a:cubicBezTo>
                  <a:cubicBezTo>
                    <a:pt x="9217" y="46082"/>
                    <a:pt x="18433" y="52995"/>
                    <a:pt x="25345" y="483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3734378" y="2101275"/>
              <a:ext cx="2304" cy="11520"/>
            </a:xfrm>
            <a:custGeom>
              <a:avLst/>
              <a:gdLst/>
              <a:ahLst/>
              <a:cxnLst/>
              <a:rect l="l" t="t" r="r" b="b"/>
              <a:pathLst>
                <a:path w="2304" h="11520" extrusionOk="0">
                  <a:moveTo>
                    <a:pt x="2304" y="11521"/>
                  </a:moveTo>
                  <a:cubicBezTo>
                    <a:pt x="0" y="4608"/>
                    <a:pt x="0" y="0"/>
                    <a:pt x="0" y="0"/>
                  </a:cubicBezTo>
                  <a:cubicBezTo>
                    <a:pt x="0" y="2304"/>
                    <a:pt x="0" y="6912"/>
                    <a:pt x="0" y="9216"/>
                  </a:cubicBezTo>
                  <a:cubicBezTo>
                    <a:pt x="0" y="11521"/>
                    <a:pt x="0" y="11521"/>
                    <a:pt x="2304" y="11521"/>
                  </a:cubicBezTo>
                  <a:cubicBezTo>
                    <a:pt x="0" y="11521"/>
                    <a:pt x="0" y="11521"/>
                    <a:pt x="2304" y="115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6860171" y="3499878"/>
              <a:ext cx="628225" cy="625030"/>
            </a:xfrm>
            <a:custGeom>
              <a:avLst/>
              <a:gdLst/>
              <a:ahLst/>
              <a:cxnLst/>
              <a:rect l="l" t="t" r="r" b="b"/>
              <a:pathLst>
                <a:path w="628225" h="625030" extrusionOk="0">
                  <a:moveTo>
                    <a:pt x="609193" y="617505"/>
                  </a:moveTo>
                  <a:cubicBezTo>
                    <a:pt x="616105" y="622114"/>
                    <a:pt x="625321" y="626722"/>
                    <a:pt x="627626" y="624418"/>
                  </a:cubicBezTo>
                  <a:cubicBezTo>
                    <a:pt x="629930" y="622114"/>
                    <a:pt x="625321" y="615201"/>
                    <a:pt x="618409" y="610593"/>
                  </a:cubicBezTo>
                  <a:cubicBezTo>
                    <a:pt x="392605" y="442392"/>
                    <a:pt x="192146" y="239629"/>
                    <a:pt x="17033" y="11521"/>
                  </a:cubicBezTo>
                  <a:cubicBezTo>
                    <a:pt x="10120" y="4608"/>
                    <a:pt x="5512" y="0"/>
                    <a:pt x="904" y="0"/>
                  </a:cubicBezTo>
                  <a:cubicBezTo>
                    <a:pt x="-1400" y="2304"/>
                    <a:pt x="904" y="9216"/>
                    <a:pt x="5512" y="16129"/>
                  </a:cubicBezTo>
                  <a:cubicBezTo>
                    <a:pt x="180626" y="244237"/>
                    <a:pt x="383388" y="449304"/>
                    <a:pt x="609193" y="6175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8567855" y="4830707"/>
              <a:ext cx="35713" cy="11125"/>
            </a:xfrm>
            <a:custGeom>
              <a:avLst/>
              <a:gdLst/>
              <a:ahLst/>
              <a:cxnLst/>
              <a:rect l="l" t="t" r="r" b="b"/>
              <a:pathLst>
                <a:path w="35713" h="11125" extrusionOk="0">
                  <a:moveTo>
                    <a:pt x="5184" y="954"/>
                  </a:moveTo>
                  <a:cubicBezTo>
                    <a:pt x="-1728" y="3258"/>
                    <a:pt x="-1728" y="5563"/>
                    <a:pt x="5184" y="7867"/>
                  </a:cubicBezTo>
                  <a:cubicBezTo>
                    <a:pt x="12096" y="10171"/>
                    <a:pt x="23617" y="12475"/>
                    <a:pt x="30529" y="10171"/>
                  </a:cubicBezTo>
                  <a:cubicBezTo>
                    <a:pt x="37442" y="10171"/>
                    <a:pt x="37442" y="5563"/>
                    <a:pt x="30529" y="3258"/>
                  </a:cubicBezTo>
                  <a:cubicBezTo>
                    <a:pt x="23617" y="954"/>
                    <a:pt x="12096" y="-1350"/>
                    <a:pt x="5184" y="9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3466805" y="2003625"/>
              <a:ext cx="5684927" cy="3042320"/>
            </a:xfrm>
            <a:custGeom>
              <a:avLst/>
              <a:gdLst/>
              <a:ahLst/>
              <a:cxnLst/>
              <a:rect l="l" t="t" r="r" b="b"/>
              <a:pathLst>
                <a:path w="5684927" h="3042320" extrusionOk="0">
                  <a:moveTo>
                    <a:pt x="5668441" y="2814213"/>
                  </a:moveTo>
                  <a:cubicBezTo>
                    <a:pt x="5534802" y="2825733"/>
                    <a:pt x="5401162" y="2825733"/>
                    <a:pt x="5269827" y="2821125"/>
                  </a:cubicBezTo>
                  <a:cubicBezTo>
                    <a:pt x="5138492" y="2814213"/>
                    <a:pt x="5007157" y="2800388"/>
                    <a:pt x="4875822" y="2777347"/>
                  </a:cubicBezTo>
                  <a:cubicBezTo>
                    <a:pt x="4615456" y="2731264"/>
                    <a:pt x="4364306" y="2650620"/>
                    <a:pt x="4124677" y="2537718"/>
                  </a:cubicBezTo>
                  <a:cubicBezTo>
                    <a:pt x="4099332" y="2523893"/>
                    <a:pt x="4073987" y="2510068"/>
                    <a:pt x="4048641" y="2496243"/>
                  </a:cubicBezTo>
                  <a:lnTo>
                    <a:pt x="4048641" y="2496243"/>
                  </a:lnTo>
                  <a:cubicBezTo>
                    <a:pt x="4046337" y="2480115"/>
                    <a:pt x="4034817" y="2463986"/>
                    <a:pt x="4018688" y="2443249"/>
                  </a:cubicBezTo>
                  <a:cubicBezTo>
                    <a:pt x="4177672" y="2535414"/>
                    <a:pt x="4345874" y="2611450"/>
                    <a:pt x="4518683" y="2669053"/>
                  </a:cubicBezTo>
                  <a:cubicBezTo>
                    <a:pt x="4661539" y="2722048"/>
                    <a:pt x="4806699" y="2763522"/>
                    <a:pt x="4956467" y="2791171"/>
                  </a:cubicBezTo>
                  <a:cubicBezTo>
                    <a:pt x="4977204" y="2795779"/>
                    <a:pt x="4997941" y="2793475"/>
                    <a:pt x="4997941" y="2786563"/>
                  </a:cubicBezTo>
                  <a:cubicBezTo>
                    <a:pt x="5000245" y="2779651"/>
                    <a:pt x="4981812" y="2772738"/>
                    <a:pt x="4961075" y="2768130"/>
                  </a:cubicBezTo>
                  <a:lnTo>
                    <a:pt x="4905776" y="2758914"/>
                  </a:lnTo>
                  <a:cubicBezTo>
                    <a:pt x="4887343" y="2754305"/>
                    <a:pt x="4868910" y="2749697"/>
                    <a:pt x="4852781" y="2747393"/>
                  </a:cubicBezTo>
                  <a:cubicBezTo>
                    <a:pt x="4885039" y="2745089"/>
                    <a:pt x="4905776" y="2738176"/>
                    <a:pt x="4910384" y="2726656"/>
                  </a:cubicBezTo>
                  <a:cubicBezTo>
                    <a:pt x="4914992" y="2715135"/>
                    <a:pt x="4903472" y="2701310"/>
                    <a:pt x="4880430" y="2685182"/>
                  </a:cubicBezTo>
                  <a:cubicBezTo>
                    <a:pt x="5037111" y="2708223"/>
                    <a:pt x="5196095" y="2710527"/>
                    <a:pt x="5348168" y="2696702"/>
                  </a:cubicBezTo>
                  <a:cubicBezTo>
                    <a:pt x="5357384" y="2696702"/>
                    <a:pt x="5361992" y="2694398"/>
                    <a:pt x="5359688" y="2689790"/>
                  </a:cubicBezTo>
                  <a:cubicBezTo>
                    <a:pt x="5357384" y="2687486"/>
                    <a:pt x="5348168" y="2685182"/>
                    <a:pt x="5338951" y="2685182"/>
                  </a:cubicBezTo>
                  <a:cubicBezTo>
                    <a:pt x="5120059" y="2687486"/>
                    <a:pt x="4903472" y="2662140"/>
                    <a:pt x="4691492" y="2606841"/>
                  </a:cubicBezTo>
                  <a:cubicBezTo>
                    <a:pt x="4530204" y="2540022"/>
                    <a:pt x="4382739" y="2459377"/>
                    <a:pt x="4223755" y="2364908"/>
                  </a:cubicBezTo>
                  <a:cubicBezTo>
                    <a:pt x="3991038" y="2226661"/>
                    <a:pt x="3779059" y="2081501"/>
                    <a:pt x="3580904" y="1913300"/>
                  </a:cubicBezTo>
                  <a:cubicBezTo>
                    <a:pt x="3516389" y="1846480"/>
                    <a:pt x="3454177" y="1775052"/>
                    <a:pt x="3394270" y="1705929"/>
                  </a:cubicBezTo>
                  <a:cubicBezTo>
                    <a:pt x="3408095" y="1712841"/>
                    <a:pt x="3417311" y="1712841"/>
                    <a:pt x="3424224" y="1708233"/>
                  </a:cubicBezTo>
                  <a:cubicBezTo>
                    <a:pt x="3426528" y="1705929"/>
                    <a:pt x="3426528" y="1705929"/>
                    <a:pt x="3426528" y="1703625"/>
                  </a:cubicBezTo>
                  <a:cubicBezTo>
                    <a:pt x="3451873" y="1733578"/>
                    <a:pt x="3481827" y="1763532"/>
                    <a:pt x="3509476" y="1793485"/>
                  </a:cubicBezTo>
                  <a:cubicBezTo>
                    <a:pt x="3537126" y="1823439"/>
                    <a:pt x="3564775" y="1853393"/>
                    <a:pt x="3594729" y="1881042"/>
                  </a:cubicBezTo>
                  <a:cubicBezTo>
                    <a:pt x="3730672" y="2016986"/>
                    <a:pt x="3878136" y="2132192"/>
                    <a:pt x="4032513" y="2231269"/>
                  </a:cubicBezTo>
                  <a:cubicBezTo>
                    <a:pt x="4186889" y="2330346"/>
                    <a:pt x="4350482" y="2408687"/>
                    <a:pt x="4516379" y="2466290"/>
                  </a:cubicBezTo>
                  <a:cubicBezTo>
                    <a:pt x="4850477" y="2581496"/>
                    <a:pt x="5198400" y="2613754"/>
                    <a:pt x="5544018" y="2572280"/>
                  </a:cubicBezTo>
                  <a:cubicBezTo>
                    <a:pt x="5587797" y="2567671"/>
                    <a:pt x="5620054" y="2551542"/>
                    <a:pt x="5613142" y="2537718"/>
                  </a:cubicBezTo>
                  <a:cubicBezTo>
                    <a:pt x="5606230" y="2523893"/>
                    <a:pt x="5567060" y="2516980"/>
                    <a:pt x="5523281" y="2521589"/>
                  </a:cubicBezTo>
                  <a:cubicBezTo>
                    <a:pt x="5361992" y="2528501"/>
                    <a:pt x="5205312" y="2526197"/>
                    <a:pt x="5050935" y="2510068"/>
                  </a:cubicBezTo>
                  <a:cubicBezTo>
                    <a:pt x="4896559" y="2493939"/>
                    <a:pt x="4742183" y="2466290"/>
                    <a:pt x="4580894" y="2417903"/>
                  </a:cubicBezTo>
                  <a:cubicBezTo>
                    <a:pt x="4355090" y="2348780"/>
                    <a:pt x="4161544" y="2254310"/>
                    <a:pt x="3954172" y="2118367"/>
                  </a:cubicBezTo>
                  <a:cubicBezTo>
                    <a:pt x="3834358" y="2037723"/>
                    <a:pt x="3723760" y="1947862"/>
                    <a:pt x="3622378" y="1851088"/>
                  </a:cubicBezTo>
                  <a:cubicBezTo>
                    <a:pt x="3520997" y="1754315"/>
                    <a:pt x="3424224" y="1648326"/>
                    <a:pt x="3332059" y="1535424"/>
                  </a:cubicBezTo>
                  <a:cubicBezTo>
                    <a:pt x="3315930" y="1512382"/>
                    <a:pt x="3297497" y="1489341"/>
                    <a:pt x="3281368" y="1466300"/>
                  </a:cubicBezTo>
                  <a:cubicBezTo>
                    <a:pt x="3262935" y="1443259"/>
                    <a:pt x="3244502" y="1420217"/>
                    <a:pt x="3226069" y="1397176"/>
                  </a:cubicBezTo>
                  <a:cubicBezTo>
                    <a:pt x="3159250" y="1305011"/>
                    <a:pt x="3097038" y="1210542"/>
                    <a:pt x="3039435" y="1111465"/>
                  </a:cubicBezTo>
                  <a:lnTo>
                    <a:pt x="3037131" y="1106856"/>
                  </a:lnTo>
                  <a:lnTo>
                    <a:pt x="3034827" y="1104552"/>
                  </a:lnTo>
                  <a:lnTo>
                    <a:pt x="3030218" y="1097640"/>
                  </a:lnTo>
                  <a:cubicBezTo>
                    <a:pt x="3025610" y="1088423"/>
                    <a:pt x="3018698" y="1081511"/>
                    <a:pt x="3011785" y="1072295"/>
                  </a:cubicBezTo>
                  <a:cubicBezTo>
                    <a:pt x="3000265" y="1056166"/>
                    <a:pt x="2986440" y="1040037"/>
                    <a:pt x="2972615" y="1023908"/>
                  </a:cubicBezTo>
                  <a:cubicBezTo>
                    <a:pt x="2956487" y="1007779"/>
                    <a:pt x="2942662" y="993954"/>
                    <a:pt x="2924229" y="980130"/>
                  </a:cubicBezTo>
                  <a:cubicBezTo>
                    <a:pt x="2905796" y="966305"/>
                    <a:pt x="2889667" y="954784"/>
                    <a:pt x="2871234" y="940959"/>
                  </a:cubicBezTo>
                  <a:cubicBezTo>
                    <a:pt x="2795198" y="894877"/>
                    <a:pt x="2707641" y="871836"/>
                    <a:pt x="2622389" y="871836"/>
                  </a:cubicBezTo>
                  <a:cubicBezTo>
                    <a:pt x="2537136" y="871836"/>
                    <a:pt x="2454187" y="892573"/>
                    <a:pt x="2378151" y="934047"/>
                  </a:cubicBezTo>
                  <a:cubicBezTo>
                    <a:pt x="2302115" y="975521"/>
                    <a:pt x="2235296" y="1040037"/>
                    <a:pt x="2191517" y="1118377"/>
                  </a:cubicBezTo>
                  <a:cubicBezTo>
                    <a:pt x="2242208" y="1023908"/>
                    <a:pt x="2325156" y="947872"/>
                    <a:pt x="2419626" y="906398"/>
                  </a:cubicBezTo>
                  <a:cubicBezTo>
                    <a:pt x="2514095" y="862619"/>
                    <a:pt x="2617780" y="848795"/>
                    <a:pt x="2721466" y="867227"/>
                  </a:cubicBezTo>
                  <a:cubicBezTo>
                    <a:pt x="2746811" y="871836"/>
                    <a:pt x="2774461" y="878748"/>
                    <a:pt x="2799806" y="887965"/>
                  </a:cubicBezTo>
                  <a:cubicBezTo>
                    <a:pt x="2825151" y="897181"/>
                    <a:pt x="2850497" y="908702"/>
                    <a:pt x="2873538" y="922526"/>
                  </a:cubicBezTo>
                  <a:cubicBezTo>
                    <a:pt x="2896579" y="936351"/>
                    <a:pt x="2919620" y="952480"/>
                    <a:pt x="2940358" y="968609"/>
                  </a:cubicBezTo>
                  <a:cubicBezTo>
                    <a:pt x="2961095" y="984738"/>
                    <a:pt x="2979528" y="1003171"/>
                    <a:pt x="2997961" y="1023908"/>
                  </a:cubicBezTo>
                  <a:cubicBezTo>
                    <a:pt x="3014090" y="1042341"/>
                    <a:pt x="3030218" y="1063078"/>
                    <a:pt x="3046347" y="1083815"/>
                  </a:cubicBezTo>
                  <a:lnTo>
                    <a:pt x="3064780" y="1109161"/>
                  </a:lnTo>
                  <a:lnTo>
                    <a:pt x="3092430" y="1150635"/>
                  </a:lnTo>
                  <a:cubicBezTo>
                    <a:pt x="3170770" y="1258929"/>
                    <a:pt x="3251415" y="1360310"/>
                    <a:pt x="3338971" y="1454779"/>
                  </a:cubicBezTo>
                  <a:cubicBezTo>
                    <a:pt x="3350492" y="1468604"/>
                    <a:pt x="3364316" y="1475516"/>
                    <a:pt x="3366621" y="1470908"/>
                  </a:cubicBezTo>
                  <a:cubicBezTo>
                    <a:pt x="3368925" y="1463996"/>
                    <a:pt x="3362012" y="1450171"/>
                    <a:pt x="3348188" y="1436346"/>
                  </a:cubicBezTo>
                  <a:cubicBezTo>
                    <a:pt x="3290585" y="1367222"/>
                    <a:pt x="3235285" y="1295795"/>
                    <a:pt x="3182291" y="1224367"/>
                  </a:cubicBezTo>
                  <a:cubicBezTo>
                    <a:pt x="3154641" y="1187501"/>
                    <a:pt x="3129296" y="1150635"/>
                    <a:pt x="3103950" y="1113769"/>
                  </a:cubicBezTo>
                  <a:lnTo>
                    <a:pt x="3085517" y="1086119"/>
                  </a:lnTo>
                  <a:lnTo>
                    <a:pt x="3069388" y="1060774"/>
                  </a:lnTo>
                  <a:cubicBezTo>
                    <a:pt x="3057868" y="1044645"/>
                    <a:pt x="3046347" y="1030820"/>
                    <a:pt x="3034827" y="1014691"/>
                  </a:cubicBezTo>
                  <a:cubicBezTo>
                    <a:pt x="2984136" y="957088"/>
                    <a:pt x="2919620" y="904093"/>
                    <a:pt x="2845888" y="871836"/>
                  </a:cubicBezTo>
                  <a:cubicBezTo>
                    <a:pt x="2772157" y="839578"/>
                    <a:pt x="2693816" y="823449"/>
                    <a:pt x="2617780" y="825753"/>
                  </a:cubicBezTo>
                  <a:cubicBezTo>
                    <a:pt x="2541744" y="828057"/>
                    <a:pt x="2465708" y="844186"/>
                    <a:pt x="2396584" y="876444"/>
                  </a:cubicBezTo>
                  <a:cubicBezTo>
                    <a:pt x="2327461" y="908702"/>
                    <a:pt x="2262945" y="957088"/>
                    <a:pt x="2212254" y="1016996"/>
                  </a:cubicBezTo>
                  <a:cubicBezTo>
                    <a:pt x="2186909" y="1046949"/>
                    <a:pt x="2166172" y="1081511"/>
                    <a:pt x="2145435" y="1116073"/>
                  </a:cubicBezTo>
                  <a:cubicBezTo>
                    <a:pt x="2136218" y="1134506"/>
                    <a:pt x="2129306" y="1150635"/>
                    <a:pt x="2122393" y="1169068"/>
                  </a:cubicBezTo>
                  <a:cubicBezTo>
                    <a:pt x="2117785" y="1178284"/>
                    <a:pt x="2115481" y="1187501"/>
                    <a:pt x="2113177" y="1196717"/>
                  </a:cubicBezTo>
                  <a:lnTo>
                    <a:pt x="2110873" y="1203630"/>
                  </a:lnTo>
                  <a:lnTo>
                    <a:pt x="2108569" y="1219759"/>
                  </a:lnTo>
                  <a:cubicBezTo>
                    <a:pt x="2108569" y="1222063"/>
                    <a:pt x="2108569" y="1224367"/>
                    <a:pt x="2108569" y="1226671"/>
                  </a:cubicBezTo>
                  <a:lnTo>
                    <a:pt x="2106265" y="1240496"/>
                  </a:lnTo>
                  <a:lnTo>
                    <a:pt x="2103961" y="1270449"/>
                  </a:lnTo>
                  <a:lnTo>
                    <a:pt x="2097048" y="1325748"/>
                  </a:lnTo>
                  <a:cubicBezTo>
                    <a:pt x="2085527" y="1325748"/>
                    <a:pt x="2074007" y="1328052"/>
                    <a:pt x="2062486" y="1330356"/>
                  </a:cubicBezTo>
                  <a:cubicBezTo>
                    <a:pt x="2053270" y="1334965"/>
                    <a:pt x="2041749" y="1339573"/>
                    <a:pt x="2027924" y="1339573"/>
                  </a:cubicBezTo>
                  <a:cubicBezTo>
                    <a:pt x="2014100" y="1339573"/>
                    <a:pt x="1995667" y="1337269"/>
                    <a:pt x="1981842" y="1330356"/>
                  </a:cubicBezTo>
                  <a:cubicBezTo>
                    <a:pt x="1968017" y="1323444"/>
                    <a:pt x="1956496" y="1316532"/>
                    <a:pt x="1944976" y="1311923"/>
                  </a:cubicBezTo>
                  <a:cubicBezTo>
                    <a:pt x="1928847" y="1305011"/>
                    <a:pt x="1915022" y="1305011"/>
                    <a:pt x="1896589" y="1307315"/>
                  </a:cubicBezTo>
                  <a:cubicBezTo>
                    <a:pt x="1903502" y="1311923"/>
                    <a:pt x="1912718" y="1316532"/>
                    <a:pt x="1919631" y="1323444"/>
                  </a:cubicBezTo>
                  <a:cubicBezTo>
                    <a:pt x="1896589" y="1316532"/>
                    <a:pt x="1873548" y="1321140"/>
                    <a:pt x="1845898" y="1323444"/>
                  </a:cubicBezTo>
                  <a:cubicBezTo>
                    <a:pt x="1843594" y="1321140"/>
                    <a:pt x="1841290" y="1321140"/>
                    <a:pt x="1838986" y="1318836"/>
                  </a:cubicBezTo>
                  <a:cubicBezTo>
                    <a:pt x="1693826" y="1226671"/>
                    <a:pt x="1516409" y="1136810"/>
                    <a:pt x="1368945" y="1030820"/>
                  </a:cubicBezTo>
                  <a:cubicBezTo>
                    <a:pt x="1368945" y="1037733"/>
                    <a:pt x="1368945" y="1046949"/>
                    <a:pt x="1368945" y="1053862"/>
                  </a:cubicBezTo>
                  <a:cubicBezTo>
                    <a:pt x="1343599" y="1033124"/>
                    <a:pt x="1332079" y="1010083"/>
                    <a:pt x="1304429" y="987042"/>
                  </a:cubicBezTo>
                  <a:cubicBezTo>
                    <a:pt x="1311342" y="996258"/>
                    <a:pt x="1315950" y="1005475"/>
                    <a:pt x="1322862" y="1014691"/>
                  </a:cubicBezTo>
                  <a:lnTo>
                    <a:pt x="1320558" y="1012387"/>
                  </a:lnTo>
                  <a:cubicBezTo>
                    <a:pt x="1306733" y="996258"/>
                    <a:pt x="1290605" y="982434"/>
                    <a:pt x="1272172" y="968609"/>
                  </a:cubicBezTo>
                  <a:cubicBezTo>
                    <a:pt x="1253739" y="952480"/>
                    <a:pt x="1235306" y="938655"/>
                    <a:pt x="1216873" y="924831"/>
                  </a:cubicBezTo>
                  <a:cubicBezTo>
                    <a:pt x="1145445" y="839578"/>
                    <a:pt x="1055584" y="747413"/>
                    <a:pt x="961115" y="650640"/>
                  </a:cubicBezTo>
                  <a:cubicBezTo>
                    <a:pt x="958811" y="646032"/>
                    <a:pt x="954202" y="643727"/>
                    <a:pt x="951898" y="639119"/>
                  </a:cubicBezTo>
                  <a:cubicBezTo>
                    <a:pt x="942682" y="620686"/>
                    <a:pt x="926553" y="599949"/>
                    <a:pt x="905816" y="576908"/>
                  </a:cubicBezTo>
                  <a:cubicBezTo>
                    <a:pt x="898903" y="565387"/>
                    <a:pt x="887383" y="553867"/>
                    <a:pt x="882774" y="544650"/>
                  </a:cubicBezTo>
                  <a:cubicBezTo>
                    <a:pt x="843604" y="461702"/>
                    <a:pt x="788305" y="374145"/>
                    <a:pt x="730702" y="277372"/>
                  </a:cubicBezTo>
                  <a:cubicBezTo>
                    <a:pt x="739919" y="298109"/>
                    <a:pt x="749135" y="318846"/>
                    <a:pt x="758352" y="339583"/>
                  </a:cubicBezTo>
                  <a:cubicBezTo>
                    <a:pt x="742223" y="311934"/>
                    <a:pt x="723790" y="284284"/>
                    <a:pt x="703053" y="256635"/>
                  </a:cubicBezTo>
                  <a:cubicBezTo>
                    <a:pt x="703053" y="261243"/>
                    <a:pt x="703053" y="268155"/>
                    <a:pt x="703053" y="272763"/>
                  </a:cubicBezTo>
                  <a:cubicBezTo>
                    <a:pt x="652362" y="171382"/>
                    <a:pt x="564805" y="56176"/>
                    <a:pt x="500290" y="14701"/>
                  </a:cubicBezTo>
                  <a:cubicBezTo>
                    <a:pt x="468032" y="-6036"/>
                    <a:pt x="442687" y="-3732"/>
                    <a:pt x="428862" y="14701"/>
                  </a:cubicBezTo>
                  <a:cubicBezTo>
                    <a:pt x="415037" y="33134"/>
                    <a:pt x="412733" y="70000"/>
                    <a:pt x="431166" y="122995"/>
                  </a:cubicBezTo>
                  <a:cubicBezTo>
                    <a:pt x="433470" y="127604"/>
                    <a:pt x="435774" y="134516"/>
                    <a:pt x="435774" y="139124"/>
                  </a:cubicBezTo>
                  <a:cubicBezTo>
                    <a:pt x="401213" y="93042"/>
                    <a:pt x="366651" y="58480"/>
                    <a:pt x="336697" y="46959"/>
                  </a:cubicBezTo>
                  <a:cubicBezTo>
                    <a:pt x="320568" y="40047"/>
                    <a:pt x="311352" y="58480"/>
                    <a:pt x="302135" y="67696"/>
                  </a:cubicBezTo>
                  <a:cubicBezTo>
                    <a:pt x="281398" y="72305"/>
                    <a:pt x="286006" y="118387"/>
                    <a:pt x="318264" y="173686"/>
                  </a:cubicBezTo>
                  <a:cubicBezTo>
                    <a:pt x="327481" y="189815"/>
                    <a:pt x="336697" y="201336"/>
                    <a:pt x="345914" y="215160"/>
                  </a:cubicBezTo>
                  <a:cubicBezTo>
                    <a:pt x="378171" y="279676"/>
                    <a:pt x="417341" y="346495"/>
                    <a:pt x="456511" y="408707"/>
                  </a:cubicBezTo>
                  <a:cubicBezTo>
                    <a:pt x="463424" y="422532"/>
                    <a:pt x="477249" y="434052"/>
                    <a:pt x="484161" y="436356"/>
                  </a:cubicBezTo>
                  <a:cubicBezTo>
                    <a:pt x="491073" y="438660"/>
                    <a:pt x="491073" y="429444"/>
                    <a:pt x="484161" y="417923"/>
                  </a:cubicBezTo>
                  <a:cubicBezTo>
                    <a:pt x="456511" y="371841"/>
                    <a:pt x="435774" y="325758"/>
                    <a:pt x="415037" y="279676"/>
                  </a:cubicBezTo>
                  <a:cubicBezTo>
                    <a:pt x="412733" y="277372"/>
                    <a:pt x="408125" y="275068"/>
                    <a:pt x="405821" y="272763"/>
                  </a:cubicBezTo>
                  <a:cubicBezTo>
                    <a:pt x="408125" y="272763"/>
                    <a:pt x="410429" y="275068"/>
                    <a:pt x="412733" y="275068"/>
                  </a:cubicBezTo>
                  <a:cubicBezTo>
                    <a:pt x="410429" y="270459"/>
                    <a:pt x="408125" y="265851"/>
                    <a:pt x="408125" y="263547"/>
                  </a:cubicBezTo>
                  <a:cubicBezTo>
                    <a:pt x="410429" y="265851"/>
                    <a:pt x="412733" y="268155"/>
                    <a:pt x="417341" y="270459"/>
                  </a:cubicBezTo>
                  <a:cubicBezTo>
                    <a:pt x="419646" y="272763"/>
                    <a:pt x="419646" y="277372"/>
                    <a:pt x="421950" y="279676"/>
                  </a:cubicBezTo>
                  <a:cubicBezTo>
                    <a:pt x="428862" y="284284"/>
                    <a:pt x="433470" y="288892"/>
                    <a:pt x="440383" y="293501"/>
                  </a:cubicBezTo>
                  <a:cubicBezTo>
                    <a:pt x="486465" y="369537"/>
                    <a:pt x="534852" y="443269"/>
                    <a:pt x="580934" y="517001"/>
                  </a:cubicBezTo>
                  <a:cubicBezTo>
                    <a:pt x="583238" y="521609"/>
                    <a:pt x="571718" y="521609"/>
                    <a:pt x="574022" y="530825"/>
                  </a:cubicBezTo>
                  <a:cubicBezTo>
                    <a:pt x="576326" y="535434"/>
                    <a:pt x="578630" y="540042"/>
                    <a:pt x="580934" y="544650"/>
                  </a:cubicBezTo>
                  <a:cubicBezTo>
                    <a:pt x="571718" y="530825"/>
                    <a:pt x="562501" y="519305"/>
                    <a:pt x="553285" y="505480"/>
                  </a:cubicBezTo>
                  <a:cubicBezTo>
                    <a:pt x="500290" y="464006"/>
                    <a:pt x="481857" y="447877"/>
                    <a:pt x="470336" y="436356"/>
                  </a:cubicBezTo>
                  <a:lnTo>
                    <a:pt x="470336" y="436356"/>
                  </a:lnTo>
                  <a:cubicBezTo>
                    <a:pt x="470336" y="436356"/>
                    <a:pt x="470336" y="436356"/>
                    <a:pt x="465728" y="434052"/>
                  </a:cubicBezTo>
                  <a:cubicBezTo>
                    <a:pt x="458816" y="429444"/>
                    <a:pt x="454207" y="424836"/>
                    <a:pt x="447295" y="417923"/>
                  </a:cubicBezTo>
                  <a:cubicBezTo>
                    <a:pt x="447295" y="417923"/>
                    <a:pt x="447295" y="417923"/>
                    <a:pt x="447295" y="417923"/>
                  </a:cubicBezTo>
                  <a:cubicBezTo>
                    <a:pt x="444991" y="415619"/>
                    <a:pt x="444991" y="415619"/>
                    <a:pt x="442687" y="413315"/>
                  </a:cubicBezTo>
                  <a:lnTo>
                    <a:pt x="426558" y="387970"/>
                  </a:lnTo>
                  <a:cubicBezTo>
                    <a:pt x="419646" y="378753"/>
                    <a:pt x="412733" y="371841"/>
                    <a:pt x="408125" y="369537"/>
                  </a:cubicBezTo>
                  <a:cubicBezTo>
                    <a:pt x="408125" y="364928"/>
                    <a:pt x="408125" y="360320"/>
                    <a:pt x="405821" y="355712"/>
                  </a:cubicBezTo>
                  <a:cubicBezTo>
                    <a:pt x="375867" y="307325"/>
                    <a:pt x="375867" y="307325"/>
                    <a:pt x="348218" y="258939"/>
                  </a:cubicBezTo>
                  <a:cubicBezTo>
                    <a:pt x="348218" y="258939"/>
                    <a:pt x="345914" y="261243"/>
                    <a:pt x="343609" y="263547"/>
                  </a:cubicBezTo>
                  <a:cubicBezTo>
                    <a:pt x="341305" y="261243"/>
                    <a:pt x="329785" y="247418"/>
                    <a:pt x="318264" y="228985"/>
                  </a:cubicBezTo>
                  <a:cubicBezTo>
                    <a:pt x="306743" y="210552"/>
                    <a:pt x="306743" y="210552"/>
                    <a:pt x="283702" y="164470"/>
                  </a:cubicBezTo>
                  <a:cubicBezTo>
                    <a:pt x="283702" y="164470"/>
                    <a:pt x="283702" y="164470"/>
                    <a:pt x="288310" y="189815"/>
                  </a:cubicBezTo>
                  <a:cubicBezTo>
                    <a:pt x="288310" y="189815"/>
                    <a:pt x="288310" y="189815"/>
                    <a:pt x="281398" y="166774"/>
                  </a:cubicBezTo>
                  <a:cubicBezTo>
                    <a:pt x="281398" y="166774"/>
                    <a:pt x="281398" y="166774"/>
                    <a:pt x="274486" y="175990"/>
                  </a:cubicBezTo>
                  <a:cubicBezTo>
                    <a:pt x="274486" y="175990"/>
                    <a:pt x="274486" y="175990"/>
                    <a:pt x="279094" y="162165"/>
                  </a:cubicBezTo>
                  <a:cubicBezTo>
                    <a:pt x="279094" y="162165"/>
                    <a:pt x="279094" y="162165"/>
                    <a:pt x="267573" y="157557"/>
                  </a:cubicBezTo>
                  <a:cubicBezTo>
                    <a:pt x="267573" y="157557"/>
                    <a:pt x="267573" y="157557"/>
                    <a:pt x="267573" y="150645"/>
                  </a:cubicBezTo>
                  <a:cubicBezTo>
                    <a:pt x="267573" y="143732"/>
                    <a:pt x="267573" y="132212"/>
                    <a:pt x="267573" y="109171"/>
                  </a:cubicBezTo>
                  <a:cubicBezTo>
                    <a:pt x="265269" y="106866"/>
                    <a:pt x="260661" y="99954"/>
                    <a:pt x="249140" y="86129"/>
                  </a:cubicBezTo>
                  <a:cubicBezTo>
                    <a:pt x="249140" y="86129"/>
                    <a:pt x="244532" y="83825"/>
                    <a:pt x="239924" y="81521"/>
                  </a:cubicBezTo>
                  <a:cubicBezTo>
                    <a:pt x="237620" y="81521"/>
                    <a:pt x="237620" y="81521"/>
                    <a:pt x="235316" y="81521"/>
                  </a:cubicBezTo>
                  <a:cubicBezTo>
                    <a:pt x="233011" y="81521"/>
                    <a:pt x="233011" y="79217"/>
                    <a:pt x="230707" y="79217"/>
                  </a:cubicBezTo>
                  <a:cubicBezTo>
                    <a:pt x="230707" y="79217"/>
                    <a:pt x="228403" y="79217"/>
                    <a:pt x="226099" y="76913"/>
                  </a:cubicBezTo>
                  <a:cubicBezTo>
                    <a:pt x="226099" y="76913"/>
                    <a:pt x="223795" y="76913"/>
                    <a:pt x="223795" y="76913"/>
                  </a:cubicBezTo>
                  <a:lnTo>
                    <a:pt x="223795" y="74609"/>
                  </a:lnTo>
                  <a:cubicBezTo>
                    <a:pt x="223795" y="74609"/>
                    <a:pt x="221491" y="76913"/>
                    <a:pt x="216883" y="76913"/>
                  </a:cubicBezTo>
                  <a:cubicBezTo>
                    <a:pt x="214578" y="76913"/>
                    <a:pt x="214578" y="79217"/>
                    <a:pt x="214578" y="79217"/>
                  </a:cubicBezTo>
                  <a:cubicBezTo>
                    <a:pt x="212274" y="81521"/>
                    <a:pt x="212274" y="83825"/>
                    <a:pt x="207666" y="86129"/>
                  </a:cubicBezTo>
                  <a:cubicBezTo>
                    <a:pt x="207666" y="86129"/>
                    <a:pt x="205362" y="90738"/>
                    <a:pt x="207666" y="99954"/>
                  </a:cubicBezTo>
                  <a:cubicBezTo>
                    <a:pt x="207666" y="106866"/>
                    <a:pt x="207666" y="109171"/>
                    <a:pt x="216883" y="139124"/>
                  </a:cubicBezTo>
                  <a:cubicBezTo>
                    <a:pt x="214578" y="136820"/>
                    <a:pt x="212274" y="134516"/>
                    <a:pt x="209970" y="134516"/>
                  </a:cubicBezTo>
                  <a:cubicBezTo>
                    <a:pt x="191537" y="136820"/>
                    <a:pt x="191537" y="136820"/>
                    <a:pt x="175408" y="192119"/>
                  </a:cubicBezTo>
                  <a:cubicBezTo>
                    <a:pt x="175408" y="192119"/>
                    <a:pt x="177712" y="217464"/>
                    <a:pt x="189233" y="252026"/>
                  </a:cubicBezTo>
                  <a:cubicBezTo>
                    <a:pt x="207666" y="291196"/>
                    <a:pt x="207666" y="291196"/>
                    <a:pt x="233011" y="334975"/>
                  </a:cubicBezTo>
                  <a:cubicBezTo>
                    <a:pt x="233011" y="334975"/>
                    <a:pt x="237620" y="344191"/>
                    <a:pt x="246836" y="362624"/>
                  </a:cubicBezTo>
                  <a:cubicBezTo>
                    <a:pt x="249140" y="378753"/>
                    <a:pt x="249140" y="381057"/>
                    <a:pt x="251444" y="392578"/>
                  </a:cubicBezTo>
                  <a:cubicBezTo>
                    <a:pt x="251444" y="392578"/>
                    <a:pt x="251444" y="392578"/>
                    <a:pt x="251444" y="392578"/>
                  </a:cubicBezTo>
                  <a:cubicBezTo>
                    <a:pt x="244532" y="385666"/>
                    <a:pt x="239924" y="378753"/>
                    <a:pt x="233011" y="371841"/>
                  </a:cubicBezTo>
                  <a:cubicBezTo>
                    <a:pt x="214578" y="355712"/>
                    <a:pt x="205362" y="358016"/>
                    <a:pt x="209970" y="378753"/>
                  </a:cubicBezTo>
                  <a:cubicBezTo>
                    <a:pt x="173104" y="374145"/>
                    <a:pt x="161584" y="399490"/>
                    <a:pt x="161584" y="438660"/>
                  </a:cubicBezTo>
                  <a:cubicBezTo>
                    <a:pt x="147759" y="436356"/>
                    <a:pt x="138542" y="436356"/>
                    <a:pt x="131630" y="443269"/>
                  </a:cubicBezTo>
                  <a:cubicBezTo>
                    <a:pt x="90156" y="424836"/>
                    <a:pt x="57898" y="415619"/>
                    <a:pt x="30248" y="420227"/>
                  </a:cubicBezTo>
                  <a:lnTo>
                    <a:pt x="9511" y="429444"/>
                  </a:lnTo>
                  <a:cubicBezTo>
                    <a:pt x="295" y="450181"/>
                    <a:pt x="2599" y="489351"/>
                    <a:pt x="21032" y="537738"/>
                  </a:cubicBezTo>
                  <a:lnTo>
                    <a:pt x="23336" y="556171"/>
                  </a:lnTo>
                  <a:lnTo>
                    <a:pt x="295" y="553867"/>
                  </a:lnTo>
                  <a:cubicBezTo>
                    <a:pt x="-4313" y="636815"/>
                    <a:pt x="46377" y="768150"/>
                    <a:pt x="62506" y="862619"/>
                  </a:cubicBezTo>
                  <a:lnTo>
                    <a:pt x="83243" y="927135"/>
                  </a:lnTo>
                  <a:cubicBezTo>
                    <a:pt x="90156" y="950176"/>
                    <a:pt x="103980" y="980130"/>
                    <a:pt x="122413" y="1010083"/>
                  </a:cubicBezTo>
                  <a:cubicBezTo>
                    <a:pt x="140846" y="1040037"/>
                    <a:pt x="163888" y="1074599"/>
                    <a:pt x="191537" y="1106856"/>
                  </a:cubicBezTo>
                  <a:lnTo>
                    <a:pt x="249140" y="1175980"/>
                  </a:lnTo>
                  <a:cubicBezTo>
                    <a:pt x="262965" y="1189805"/>
                    <a:pt x="276790" y="1203630"/>
                    <a:pt x="290615" y="1217454"/>
                  </a:cubicBezTo>
                  <a:cubicBezTo>
                    <a:pt x="246836" y="1192109"/>
                    <a:pt x="209970" y="1175980"/>
                    <a:pt x="182321" y="1169068"/>
                  </a:cubicBezTo>
                  <a:cubicBezTo>
                    <a:pt x="154671" y="1164460"/>
                    <a:pt x="136238" y="1169068"/>
                    <a:pt x="129326" y="1187501"/>
                  </a:cubicBezTo>
                  <a:cubicBezTo>
                    <a:pt x="120109" y="1219759"/>
                    <a:pt x="145455" y="1281970"/>
                    <a:pt x="198450" y="1358006"/>
                  </a:cubicBezTo>
                  <a:cubicBezTo>
                    <a:pt x="253749" y="1431738"/>
                    <a:pt x="334393" y="1519295"/>
                    <a:pt x="433470" y="1590723"/>
                  </a:cubicBezTo>
                  <a:cubicBezTo>
                    <a:pt x="560197" y="1692104"/>
                    <a:pt x="693836" y="1786573"/>
                    <a:pt x="829780" y="1871826"/>
                  </a:cubicBezTo>
                  <a:cubicBezTo>
                    <a:pt x="965723" y="1957078"/>
                    <a:pt x="1106275" y="2033114"/>
                    <a:pt x="1249130" y="2102238"/>
                  </a:cubicBezTo>
                  <a:lnTo>
                    <a:pt x="1357424" y="2152929"/>
                  </a:lnTo>
                  <a:cubicBezTo>
                    <a:pt x="1398898" y="2171362"/>
                    <a:pt x="1438069" y="2187491"/>
                    <a:pt x="1479543" y="2205924"/>
                  </a:cubicBezTo>
                  <a:cubicBezTo>
                    <a:pt x="1541754" y="2233573"/>
                    <a:pt x="1608574" y="2256615"/>
                    <a:pt x="1673089" y="2279656"/>
                  </a:cubicBezTo>
                  <a:lnTo>
                    <a:pt x="1769862" y="2314218"/>
                  </a:lnTo>
                  <a:lnTo>
                    <a:pt x="1818249" y="2332651"/>
                  </a:lnTo>
                  <a:cubicBezTo>
                    <a:pt x="1827466" y="2334955"/>
                    <a:pt x="1834378" y="2339563"/>
                    <a:pt x="1843594" y="2341867"/>
                  </a:cubicBezTo>
                  <a:lnTo>
                    <a:pt x="1866636" y="2348780"/>
                  </a:lnTo>
                  <a:cubicBezTo>
                    <a:pt x="1931151" y="2364908"/>
                    <a:pt x="1995667" y="2383341"/>
                    <a:pt x="2057878" y="2399470"/>
                  </a:cubicBezTo>
                  <a:lnTo>
                    <a:pt x="2106265" y="2410991"/>
                  </a:lnTo>
                  <a:lnTo>
                    <a:pt x="2117785" y="2413295"/>
                  </a:lnTo>
                  <a:cubicBezTo>
                    <a:pt x="2122393" y="2415599"/>
                    <a:pt x="2124698" y="2413295"/>
                    <a:pt x="2129306" y="2413295"/>
                  </a:cubicBezTo>
                  <a:lnTo>
                    <a:pt x="2150043" y="2410991"/>
                  </a:lnTo>
                  <a:cubicBezTo>
                    <a:pt x="2177692" y="2408687"/>
                    <a:pt x="2205342" y="2408687"/>
                    <a:pt x="2232991" y="2406383"/>
                  </a:cubicBezTo>
                  <a:cubicBezTo>
                    <a:pt x="2260641" y="2404078"/>
                    <a:pt x="2288290" y="2404078"/>
                    <a:pt x="2315940" y="2401774"/>
                  </a:cubicBezTo>
                  <a:cubicBezTo>
                    <a:pt x="2343589" y="2399470"/>
                    <a:pt x="2373543" y="2399470"/>
                    <a:pt x="2396584" y="2392558"/>
                  </a:cubicBezTo>
                  <a:cubicBezTo>
                    <a:pt x="2447275" y="2378733"/>
                    <a:pt x="2504878" y="2355692"/>
                    <a:pt x="2555569" y="2325738"/>
                  </a:cubicBezTo>
                  <a:cubicBezTo>
                    <a:pt x="2633909" y="2281960"/>
                    <a:pt x="2703033" y="2219748"/>
                    <a:pt x="2746811" y="2164450"/>
                  </a:cubicBezTo>
                  <a:cubicBezTo>
                    <a:pt x="2753724" y="2159841"/>
                    <a:pt x="2756028" y="2146017"/>
                    <a:pt x="2758332" y="2134496"/>
                  </a:cubicBezTo>
                  <a:lnTo>
                    <a:pt x="2767548" y="2102238"/>
                  </a:lnTo>
                  <a:cubicBezTo>
                    <a:pt x="2769852" y="2097630"/>
                    <a:pt x="2769852" y="2093022"/>
                    <a:pt x="2772157" y="2090717"/>
                  </a:cubicBezTo>
                  <a:cubicBezTo>
                    <a:pt x="2984136" y="2309609"/>
                    <a:pt x="3219157" y="2503156"/>
                    <a:pt x="3477218" y="2664444"/>
                  </a:cubicBezTo>
                  <a:cubicBezTo>
                    <a:pt x="3633899" y="2763522"/>
                    <a:pt x="3785971" y="2830341"/>
                    <a:pt x="3935739" y="2883336"/>
                  </a:cubicBezTo>
                  <a:cubicBezTo>
                    <a:pt x="4085507" y="2936331"/>
                    <a:pt x="4235276" y="2970893"/>
                    <a:pt x="4394260" y="3003151"/>
                  </a:cubicBezTo>
                  <a:cubicBezTo>
                    <a:pt x="4403477" y="3005455"/>
                    <a:pt x="4405781" y="3003151"/>
                    <a:pt x="4401173" y="2998542"/>
                  </a:cubicBezTo>
                  <a:cubicBezTo>
                    <a:pt x="4394260" y="2993934"/>
                    <a:pt x="4382739" y="2989326"/>
                    <a:pt x="4375827" y="2987022"/>
                  </a:cubicBezTo>
                  <a:cubicBezTo>
                    <a:pt x="3887353" y="2851079"/>
                    <a:pt x="3431136" y="2576888"/>
                    <a:pt x="3053260" y="2194403"/>
                  </a:cubicBezTo>
                  <a:cubicBezTo>
                    <a:pt x="3032523" y="2171362"/>
                    <a:pt x="3011785" y="2150625"/>
                    <a:pt x="2991048" y="2127583"/>
                  </a:cubicBezTo>
                  <a:cubicBezTo>
                    <a:pt x="2970311" y="2104542"/>
                    <a:pt x="2951878" y="2081501"/>
                    <a:pt x="2931141" y="2060764"/>
                  </a:cubicBezTo>
                  <a:cubicBezTo>
                    <a:pt x="2926533" y="2056156"/>
                    <a:pt x="2921925" y="2049243"/>
                    <a:pt x="2917316" y="2042331"/>
                  </a:cubicBezTo>
                  <a:cubicBezTo>
                    <a:pt x="2885059" y="2000857"/>
                    <a:pt x="2852801" y="1959382"/>
                    <a:pt x="2822847" y="1917908"/>
                  </a:cubicBezTo>
                  <a:cubicBezTo>
                    <a:pt x="2822847" y="1917908"/>
                    <a:pt x="2822847" y="1917908"/>
                    <a:pt x="2822847" y="1917908"/>
                  </a:cubicBezTo>
                  <a:lnTo>
                    <a:pt x="2855105" y="1957078"/>
                  </a:lnTo>
                  <a:cubicBezTo>
                    <a:pt x="2878146" y="1987032"/>
                    <a:pt x="2905796" y="2005465"/>
                    <a:pt x="2915012" y="2000857"/>
                  </a:cubicBezTo>
                  <a:cubicBezTo>
                    <a:pt x="2917316" y="1998552"/>
                    <a:pt x="2917316" y="1991640"/>
                    <a:pt x="2915012" y="1982424"/>
                  </a:cubicBezTo>
                  <a:cubicBezTo>
                    <a:pt x="3011785" y="2081501"/>
                    <a:pt x="3115471" y="2169058"/>
                    <a:pt x="3221461" y="2252006"/>
                  </a:cubicBezTo>
                  <a:cubicBezTo>
                    <a:pt x="3251415" y="2279656"/>
                    <a:pt x="3279064" y="2302697"/>
                    <a:pt x="3306713" y="2318826"/>
                  </a:cubicBezTo>
                  <a:cubicBezTo>
                    <a:pt x="3415007" y="2429424"/>
                    <a:pt x="3534822" y="2533109"/>
                    <a:pt x="3659244" y="2629883"/>
                  </a:cubicBezTo>
                  <a:lnTo>
                    <a:pt x="3689198" y="2655228"/>
                  </a:lnTo>
                  <a:cubicBezTo>
                    <a:pt x="3730672" y="2687486"/>
                    <a:pt x="3776755" y="2708223"/>
                    <a:pt x="3804404" y="2712831"/>
                  </a:cubicBezTo>
                  <a:cubicBezTo>
                    <a:pt x="3813621" y="2715135"/>
                    <a:pt x="3818229" y="2712831"/>
                    <a:pt x="3822837" y="2712831"/>
                  </a:cubicBezTo>
                  <a:cubicBezTo>
                    <a:pt x="3979518" y="2800388"/>
                    <a:pt x="4145414" y="2874120"/>
                    <a:pt x="4315920" y="2931723"/>
                  </a:cubicBezTo>
                  <a:cubicBezTo>
                    <a:pt x="4484121" y="2989326"/>
                    <a:pt x="4656930" y="3026192"/>
                    <a:pt x="4825131" y="3040017"/>
                  </a:cubicBezTo>
                  <a:cubicBezTo>
                    <a:pt x="4841260" y="3042321"/>
                    <a:pt x="4852781" y="3040017"/>
                    <a:pt x="4850477" y="3033104"/>
                  </a:cubicBezTo>
                  <a:cubicBezTo>
                    <a:pt x="4857389" y="3035409"/>
                    <a:pt x="4864302" y="3037713"/>
                    <a:pt x="4871214" y="3037713"/>
                  </a:cubicBezTo>
                  <a:cubicBezTo>
                    <a:pt x="4912688" y="3035409"/>
                    <a:pt x="4956467" y="3040017"/>
                    <a:pt x="5002549" y="3042321"/>
                  </a:cubicBezTo>
                  <a:cubicBezTo>
                    <a:pt x="5011765" y="3042321"/>
                    <a:pt x="5018678" y="3040017"/>
                    <a:pt x="5014070" y="3037713"/>
                  </a:cubicBezTo>
                  <a:cubicBezTo>
                    <a:pt x="5009461" y="3033104"/>
                    <a:pt x="4997941" y="3030800"/>
                    <a:pt x="4988724" y="3030800"/>
                  </a:cubicBezTo>
                  <a:cubicBezTo>
                    <a:pt x="4940337" y="3028496"/>
                    <a:pt x="4894255" y="3023888"/>
                    <a:pt x="4850477" y="3023888"/>
                  </a:cubicBezTo>
                  <a:cubicBezTo>
                    <a:pt x="4845869" y="3023888"/>
                    <a:pt x="4843564" y="3023888"/>
                    <a:pt x="4841260" y="3026192"/>
                  </a:cubicBezTo>
                  <a:cubicBezTo>
                    <a:pt x="4832044" y="3021584"/>
                    <a:pt x="4818219" y="3016976"/>
                    <a:pt x="4802090" y="3014671"/>
                  </a:cubicBezTo>
                  <a:cubicBezTo>
                    <a:pt x="4465688" y="2954764"/>
                    <a:pt x="4138502" y="2851079"/>
                    <a:pt x="3838966" y="2669053"/>
                  </a:cubicBezTo>
                  <a:cubicBezTo>
                    <a:pt x="3993342" y="2745089"/>
                    <a:pt x="4152327" y="2814213"/>
                    <a:pt x="4327441" y="2871816"/>
                  </a:cubicBezTo>
                  <a:cubicBezTo>
                    <a:pt x="4537116" y="2938635"/>
                    <a:pt x="4737575" y="2970893"/>
                    <a:pt x="4954162" y="2998542"/>
                  </a:cubicBezTo>
                  <a:cubicBezTo>
                    <a:pt x="4965683" y="3000847"/>
                    <a:pt x="4972595" y="2998542"/>
                    <a:pt x="4972595" y="2996238"/>
                  </a:cubicBezTo>
                  <a:cubicBezTo>
                    <a:pt x="4972595" y="2993934"/>
                    <a:pt x="4963379" y="2989326"/>
                    <a:pt x="4951858" y="2987022"/>
                  </a:cubicBezTo>
                  <a:cubicBezTo>
                    <a:pt x="4730662" y="2957068"/>
                    <a:pt x="4523291" y="2920202"/>
                    <a:pt x="4318224" y="2853383"/>
                  </a:cubicBezTo>
                  <a:cubicBezTo>
                    <a:pt x="4113157" y="2788867"/>
                    <a:pt x="3912698" y="2699006"/>
                    <a:pt x="3719151" y="2563063"/>
                  </a:cubicBezTo>
                  <a:cubicBezTo>
                    <a:pt x="3703023" y="2551542"/>
                    <a:pt x="3689198" y="2542326"/>
                    <a:pt x="3675373" y="2530805"/>
                  </a:cubicBezTo>
                  <a:cubicBezTo>
                    <a:pt x="3806708" y="2595321"/>
                    <a:pt x="3938043" y="2650620"/>
                    <a:pt x="4071683" y="2696702"/>
                  </a:cubicBezTo>
                  <a:cubicBezTo>
                    <a:pt x="4166152" y="2745089"/>
                    <a:pt x="4262925" y="2786563"/>
                    <a:pt x="4362002" y="2823429"/>
                  </a:cubicBezTo>
                  <a:cubicBezTo>
                    <a:pt x="4461080" y="2857991"/>
                    <a:pt x="4562461" y="2890249"/>
                    <a:pt x="4663843" y="2913290"/>
                  </a:cubicBezTo>
                  <a:cubicBezTo>
                    <a:pt x="4868910" y="2961676"/>
                    <a:pt x="5076281" y="2984718"/>
                    <a:pt x="5281348" y="2982414"/>
                  </a:cubicBezTo>
                  <a:cubicBezTo>
                    <a:pt x="5302085" y="2982414"/>
                    <a:pt x="5318214" y="2977806"/>
                    <a:pt x="5318214" y="2973197"/>
                  </a:cubicBezTo>
                  <a:cubicBezTo>
                    <a:pt x="5318214" y="2968589"/>
                    <a:pt x="5302085" y="2963981"/>
                    <a:pt x="5281348" y="2961676"/>
                  </a:cubicBezTo>
                  <a:cubicBezTo>
                    <a:pt x="5251394" y="2961676"/>
                    <a:pt x="5223745" y="2957068"/>
                    <a:pt x="5196095" y="2952460"/>
                  </a:cubicBezTo>
                  <a:cubicBezTo>
                    <a:pt x="5168446" y="2947852"/>
                    <a:pt x="5138492" y="2947852"/>
                    <a:pt x="5110843" y="2943243"/>
                  </a:cubicBezTo>
                  <a:cubicBezTo>
                    <a:pt x="5053240" y="2934027"/>
                    <a:pt x="4995637" y="2927115"/>
                    <a:pt x="4940337" y="2913290"/>
                  </a:cubicBezTo>
                  <a:cubicBezTo>
                    <a:pt x="4827436" y="2892553"/>
                    <a:pt x="4714534" y="2857991"/>
                    <a:pt x="4606239" y="2823429"/>
                  </a:cubicBezTo>
                  <a:cubicBezTo>
                    <a:pt x="4622369" y="2825733"/>
                    <a:pt x="4638497" y="2828037"/>
                    <a:pt x="4654626" y="2830341"/>
                  </a:cubicBezTo>
                  <a:lnTo>
                    <a:pt x="4700709" y="2839558"/>
                  </a:lnTo>
                  <a:cubicBezTo>
                    <a:pt x="4843564" y="2876424"/>
                    <a:pt x="4991028" y="2901769"/>
                    <a:pt x="5138492" y="2913290"/>
                  </a:cubicBezTo>
                  <a:cubicBezTo>
                    <a:pt x="5193791" y="2917898"/>
                    <a:pt x="5239874" y="2908682"/>
                    <a:pt x="5244482" y="2894857"/>
                  </a:cubicBezTo>
                  <a:cubicBezTo>
                    <a:pt x="5246786" y="2878728"/>
                    <a:pt x="5207616" y="2864903"/>
                    <a:pt x="5154621" y="2857991"/>
                  </a:cubicBezTo>
                  <a:cubicBezTo>
                    <a:pt x="5163838" y="2857991"/>
                    <a:pt x="5170750" y="2857991"/>
                    <a:pt x="5179967" y="2857991"/>
                  </a:cubicBezTo>
                  <a:cubicBezTo>
                    <a:pt x="5189183" y="2857991"/>
                    <a:pt x="5193791" y="2855687"/>
                    <a:pt x="5193791" y="2853383"/>
                  </a:cubicBezTo>
                  <a:cubicBezTo>
                    <a:pt x="5191487" y="2851079"/>
                    <a:pt x="5179967" y="2848774"/>
                    <a:pt x="5170750" y="2848774"/>
                  </a:cubicBezTo>
                  <a:cubicBezTo>
                    <a:pt x="5140797" y="2851079"/>
                    <a:pt x="5110843" y="2851079"/>
                    <a:pt x="5080889" y="2851079"/>
                  </a:cubicBezTo>
                  <a:cubicBezTo>
                    <a:pt x="4809002" y="2814213"/>
                    <a:pt x="4541724" y="2735872"/>
                    <a:pt x="4290574" y="2622970"/>
                  </a:cubicBezTo>
                  <a:cubicBezTo>
                    <a:pt x="4567069" y="2733568"/>
                    <a:pt x="4859693" y="2800388"/>
                    <a:pt x="5159229" y="2823429"/>
                  </a:cubicBezTo>
                  <a:cubicBezTo>
                    <a:pt x="5152317" y="2825733"/>
                    <a:pt x="5152317" y="2828037"/>
                    <a:pt x="5159229" y="2830341"/>
                  </a:cubicBezTo>
                  <a:cubicBezTo>
                    <a:pt x="5166142" y="2832646"/>
                    <a:pt x="5177662" y="2832646"/>
                    <a:pt x="5184575" y="2832646"/>
                  </a:cubicBezTo>
                  <a:cubicBezTo>
                    <a:pt x="5191487" y="2830341"/>
                    <a:pt x="5191487" y="2828037"/>
                    <a:pt x="5184575" y="2825733"/>
                  </a:cubicBezTo>
                  <a:cubicBezTo>
                    <a:pt x="5184575" y="2825733"/>
                    <a:pt x="5184575" y="2825733"/>
                    <a:pt x="5184575" y="2825733"/>
                  </a:cubicBezTo>
                  <a:cubicBezTo>
                    <a:pt x="5343559" y="2837254"/>
                    <a:pt x="5504848" y="2837254"/>
                    <a:pt x="5668441" y="2823429"/>
                  </a:cubicBezTo>
                  <a:cubicBezTo>
                    <a:pt x="5677657" y="2823429"/>
                    <a:pt x="5686874" y="2818821"/>
                    <a:pt x="5684570" y="2816517"/>
                  </a:cubicBezTo>
                  <a:cubicBezTo>
                    <a:pt x="5686874" y="2816517"/>
                    <a:pt x="5677657" y="2814213"/>
                    <a:pt x="5668441" y="2814213"/>
                  </a:cubicBezTo>
                  <a:close/>
                  <a:moveTo>
                    <a:pt x="41769" y="556171"/>
                  </a:moveTo>
                  <a:lnTo>
                    <a:pt x="41769" y="551562"/>
                  </a:lnTo>
                  <a:lnTo>
                    <a:pt x="115501" y="558475"/>
                  </a:lnTo>
                  <a:lnTo>
                    <a:pt x="41769" y="556171"/>
                  </a:lnTo>
                  <a:close/>
                  <a:moveTo>
                    <a:pt x="279094" y="279676"/>
                  </a:moveTo>
                  <a:cubicBezTo>
                    <a:pt x="281398" y="284284"/>
                    <a:pt x="281398" y="288892"/>
                    <a:pt x="281398" y="295805"/>
                  </a:cubicBezTo>
                  <a:cubicBezTo>
                    <a:pt x="281398" y="293501"/>
                    <a:pt x="281398" y="293501"/>
                    <a:pt x="279094" y="279676"/>
                  </a:cubicBezTo>
                  <a:close/>
                  <a:moveTo>
                    <a:pt x="401213" y="622990"/>
                  </a:moveTo>
                  <a:cubicBezTo>
                    <a:pt x="398908" y="616078"/>
                    <a:pt x="398908" y="609166"/>
                    <a:pt x="396604" y="597645"/>
                  </a:cubicBezTo>
                  <a:cubicBezTo>
                    <a:pt x="398908" y="597645"/>
                    <a:pt x="398908" y="606861"/>
                    <a:pt x="401213" y="622990"/>
                  </a:cubicBezTo>
                  <a:cubicBezTo>
                    <a:pt x="401213" y="622990"/>
                    <a:pt x="401213" y="622990"/>
                    <a:pt x="401213" y="622990"/>
                  </a:cubicBezTo>
                  <a:close/>
                  <a:moveTo>
                    <a:pt x="926553" y="957088"/>
                  </a:moveTo>
                  <a:cubicBezTo>
                    <a:pt x="919641" y="952480"/>
                    <a:pt x="905816" y="938655"/>
                    <a:pt x="908120" y="952480"/>
                  </a:cubicBezTo>
                  <a:cubicBezTo>
                    <a:pt x="880470" y="927135"/>
                    <a:pt x="852821" y="899485"/>
                    <a:pt x="822867" y="874140"/>
                  </a:cubicBezTo>
                  <a:cubicBezTo>
                    <a:pt x="795218" y="846490"/>
                    <a:pt x="767568" y="818841"/>
                    <a:pt x="737615" y="791191"/>
                  </a:cubicBezTo>
                  <a:cubicBezTo>
                    <a:pt x="716878" y="770454"/>
                    <a:pt x="696140" y="752021"/>
                    <a:pt x="673099" y="733588"/>
                  </a:cubicBezTo>
                  <a:cubicBezTo>
                    <a:pt x="661579" y="701331"/>
                    <a:pt x="647754" y="669073"/>
                    <a:pt x="629321" y="629903"/>
                  </a:cubicBezTo>
                  <a:cubicBezTo>
                    <a:pt x="650058" y="659856"/>
                    <a:pt x="675403" y="687506"/>
                    <a:pt x="698445" y="717459"/>
                  </a:cubicBezTo>
                  <a:cubicBezTo>
                    <a:pt x="723790" y="745109"/>
                    <a:pt x="749135" y="775063"/>
                    <a:pt x="774481" y="802712"/>
                  </a:cubicBezTo>
                  <a:cubicBezTo>
                    <a:pt x="802130" y="832666"/>
                    <a:pt x="829780" y="862619"/>
                    <a:pt x="859733" y="892573"/>
                  </a:cubicBezTo>
                  <a:lnTo>
                    <a:pt x="903512" y="936351"/>
                  </a:lnTo>
                  <a:lnTo>
                    <a:pt x="947290" y="977825"/>
                  </a:lnTo>
                  <a:cubicBezTo>
                    <a:pt x="942682" y="966305"/>
                    <a:pt x="933465" y="961697"/>
                    <a:pt x="926553" y="957088"/>
                  </a:cubicBezTo>
                  <a:close/>
                  <a:moveTo>
                    <a:pt x="1152357" y="968609"/>
                  </a:moveTo>
                  <a:cubicBezTo>
                    <a:pt x="1138532" y="957088"/>
                    <a:pt x="1124708" y="943264"/>
                    <a:pt x="1110883" y="929439"/>
                  </a:cubicBezTo>
                  <a:lnTo>
                    <a:pt x="1115491" y="938655"/>
                  </a:lnTo>
                  <a:cubicBezTo>
                    <a:pt x="1060192" y="892573"/>
                    <a:pt x="1007197" y="844186"/>
                    <a:pt x="956506" y="793495"/>
                  </a:cubicBezTo>
                  <a:cubicBezTo>
                    <a:pt x="889687" y="717459"/>
                    <a:pt x="815955" y="634511"/>
                    <a:pt x="742223" y="551562"/>
                  </a:cubicBezTo>
                  <a:cubicBezTo>
                    <a:pt x="767568" y="569995"/>
                    <a:pt x="795218" y="586124"/>
                    <a:pt x="818259" y="602253"/>
                  </a:cubicBezTo>
                  <a:cubicBezTo>
                    <a:pt x="905816" y="712851"/>
                    <a:pt x="995677" y="816537"/>
                    <a:pt x="1110883" y="911006"/>
                  </a:cubicBezTo>
                  <a:cubicBezTo>
                    <a:pt x="1117795" y="917918"/>
                    <a:pt x="1124708" y="924831"/>
                    <a:pt x="1131620" y="931743"/>
                  </a:cubicBezTo>
                  <a:cubicBezTo>
                    <a:pt x="1138532" y="945568"/>
                    <a:pt x="1147749" y="957088"/>
                    <a:pt x="1156965" y="970913"/>
                  </a:cubicBezTo>
                  <a:lnTo>
                    <a:pt x="1152357" y="9686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0"/>
          <p:cNvSpPr>
            <a:spLocks noGrp="1"/>
          </p:cNvSpPr>
          <p:nvPr>
            <p:ph type="pic" idx="2"/>
          </p:nvPr>
        </p:nvSpPr>
        <p:spPr>
          <a:xfrm>
            <a:off x="-100" y="-1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00" name="Google Shape;200;p10"/>
          <p:cNvSpPr txBox="1">
            <a:spLocks noGrp="1"/>
          </p:cNvSpPr>
          <p:nvPr>
            <p:ph type="body" idx="1"/>
          </p:nvPr>
        </p:nvSpPr>
        <p:spPr>
          <a:xfrm>
            <a:off x="1380900" y="3905825"/>
            <a:ext cx="6382200" cy="605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 i="1">
                <a:latin typeface="Exo 2 SemiBold"/>
                <a:ea typeface="Exo 2 SemiBold"/>
                <a:cs typeface="Exo 2 SemiBold"/>
                <a:sym typeface="Exo 2 SemiBold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6">
    <p:bg>
      <p:bgPr>
        <a:solidFill>
          <a:schemeClr val="lt2"/>
        </a:solidFill>
        <a:effectLst/>
      </p:bgPr>
    </p:bg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3"/>
          <p:cNvSpPr txBox="1">
            <a:spLocks noGrp="1"/>
          </p:cNvSpPr>
          <p:nvPr>
            <p:ph type="title"/>
          </p:nvPr>
        </p:nvSpPr>
        <p:spPr>
          <a:xfrm>
            <a:off x="715175" y="1456875"/>
            <a:ext cx="3856800" cy="13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42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13"/>
          <p:cNvSpPr>
            <a:spLocks noGrp="1"/>
          </p:cNvSpPr>
          <p:nvPr>
            <p:ph type="pic" idx="2"/>
          </p:nvPr>
        </p:nvSpPr>
        <p:spPr>
          <a:xfrm>
            <a:off x="5362800" y="0"/>
            <a:ext cx="37812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13"/>
          <p:cNvSpPr txBox="1">
            <a:spLocks noGrp="1"/>
          </p:cNvSpPr>
          <p:nvPr>
            <p:ph type="title" idx="3" hasCustomPrompt="1"/>
          </p:nvPr>
        </p:nvSpPr>
        <p:spPr>
          <a:xfrm>
            <a:off x="3618900" y="831725"/>
            <a:ext cx="9531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solidFill>
                  <a:schemeClr val="accen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Font typeface="Exo 2"/>
              <a:buNone/>
              <a:defRPr sz="4000"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t>xx%</a:t>
            </a:r>
          </a:p>
        </p:txBody>
      </p:sp>
      <p:sp>
        <p:nvSpPr>
          <p:cNvPr id="229" name="Google Shape;229;p13"/>
          <p:cNvSpPr txBox="1">
            <a:spLocks noGrp="1"/>
          </p:cNvSpPr>
          <p:nvPr>
            <p:ph type="subTitle" idx="1"/>
          </p:nvPr>
        </p:nvSpPr>
        <p:spPr>
          <a:xfrm>
            <a:off x="2043900" y="3695223"/>
            <a:ext cx="2528100" cy="7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230" name="Google Shape;230;p13"/>
          <p:cNvGrpSpPr/>
          <p:nvPr/>
        </p:nvGrpSpPr>
        <p:grpSpPr>
          <a:xfrm>
            <a:off x="-720725" y="3649917"/>
            <a:ext cx="2209304" cy="2209304"/>
            <a:chOff x="0" y="1707554"/>
            <a:chExt cx="3442893" cy="3442892"/>
          </a:xfrm>
        </p:grpSpPr>
        <p:sp>
          <p:nvSpPr>
            <p:cNvPr id="231" name="Google Shape;231;p13"/>
            <p:cNvSpPr/>
            <p:nvPr/>
          </p:nvSpPr>
          <p:spPr>
            <a:xfrm>
              <a:off x="0" y="1707554"/>
              <a:ext cx="3442893" cy="3442892"/>
            </a:xfrm>
            <a:custGeom>
              <a:avLst/>
              <a:gdLst/>
              <a:ahLst/>
              <a:cxnLst/>
              <a:rect l="l" t="t" r="r" b="b"/>
              <a:pathLst>
                <a:path w="3442893" h="3442892" extrusionOk="0">
                  <a:moveTo>
                    <a:pt x="1721446" y="0"/>
                  </a:moveTo>
                  <a:cubicBezTo>
                    <a:pt x="770867" y="0"/>
                    <a:pt x="0" y="770867"/>
                    <a:pt x="0" y="1721446"/>
                  </a:cubicBezTo>
                  <a:cubicBezTo>
                    <a:pt x="0" y="2672025"/>
                    <a:pt x="770867" y="3442892"/>
                    <a:pt x="1721446" y="3442892"/>
                  </a:cubicBezTo>
                  <a:cubicBezTo>
                    <a:pt x="2672025" y="3442892"/>
                    <a:pt x="3442892" y="2672025"/>
                    <a:pt x="3442892" y="1721446"/>
                  </a:cubicBezTo>
                  <a:cubicBezTo>
                    <a:pt x="3443838" y="770867"/>
                    <a:pt x="2672971" y="0"/>
                    <a:pt x="1721446" y="0"/>
                  </a:cubicBezTo>
                  <a:close/>
                  <a:moveTo>
                    <a:pt x="99314" y="1903995"/>
                  </a:moveTo>
                  <a:cubicBezTo>
                    <a:pt x="73776" y="1723338"/>
                    <a:pt x="83235" y="1538897"/>
                    <a:pt x="115394" y="1358240"/>
                  </a:cubicBezTo>
                  <a:cubicBezTo>
                    <a:pt x="185387" y="995980"/>
                    <a:pt x="396311" y="666824"/>
                    <a:pt x="679120" y="430362"/>
                  </a:cubicBezTo>
                  <a:cubicBezTo>
                    <a:pt x="968550" y="200520"/>
                    <a:pt x="1337431" y="70939"/>
                    <a:pt x="1705367" y="74722"/>
                  </a:cubicBezTo>
                  <a:cubicBezTo>
                    <a:pt x="1888861" y="76614"/>
                    <a:pt x="2071410" y="110664"/>
                    <a:pt x="2242609" y="174036"/>
                  </a:cubicBezTo>
                  <a:cubicBezTo>
                    <a:pt x="2411916" y="240246"/>
                    <a:pt x="2570819" y="331993"/>
                    <a:pt x="2705130" y="451170"/>
                  </a:cubicBezTo>
                  <a:cubicBezTo>
                    <a:pt x="2409079" y="248758"/>
                    <a:pt x="2055331" y="142823"/>
                    <a:pt x="1706312" y="157011"/>
                  </a:cubicBezTo>
                  <a:cubicBezTo>
                    <a:pt x="1358240" y="171199"/>
                    <a:pt x="1014897" y="292267"/>
                    <a:pt x="747221" y="514542"/>
                  </a:cubicBezTo>
                  <a:cubicBezTo>
                    <a:pt x="476708" y="731142"/>
                    <a:pt x="279026" y="1037597"/>
                    <a:pt x="196737" y="1376211"/>
                  </a:cubicBezTo>
                  <a:cubicBezTo>
                    <a:pt x="113502" y="1714825"/>
                    <a:pt x="135256" y="2082761"/>
                    <a:pt x="272405" y="2414754"/>
                  </a:cubicBezTo>
                  <a:cubicBezTo>
                    <a:pt x="184441" y="2258689"/>
                    <a:pt x="128636" y="2083706"/>
                    <a:pt x="99314" y="1903995"/>
                  </a:cubicBezTo>
                  <a:close/>
                  <a:moveTo>
                    <a:pt x="2501772" y="2794039"/>
                  </a:moveTo>
                  <a:cubicBezTo>
                    <a:pt x="2238826" y="2984155"/>
                    <a:pt x="1904941" y="3073065"/>
                    <a:pt x="1584298" y="3034285"/>
                  </a:cubicBezTo>
                  <a:cubicBezTo>
                    <a:pt x="1263655" y="2996451"/>
                    <a:pt x="961929" y="2834711"/>
                    <a:pt x="753842" y="2594465"/>
                  </a:cubicBezTo>
                  <a:cubicBezTo>
                    <a:pt x="545755" y="2353274"/>
                    <a:pt x="432253" y="2035468"/>
                    <a:pt x="443603" y="1722392"/>
                  </a:cubicBezTo>
                  <a:cubicBezTo>
                    <a:pt x="455899" y="2034522"/>
                    <a:pt x="579806" y="2338140"/>
                    <a:pt x="792622" y="2559469"/>
                  </a:cubicBezTo>
                  <a:cubicBezTo>
                    <a:pt x="1000709" y="2783635"/>
                    <a:pt x="1291085" y="2926458"/>
                    <a:pt x="1592811" y="2952942"/>
                  </a:cubicBezTo>
                  <a:cubicBezTo>
                    <a:pt x="1894537" y="2976588"/>
                    <a:pt x="2201938" y="2896191"/>
                    <a:pt x="2444075" y="2716480"/>
                  </a:cubicBezTo>
                  <a:cubicBezTo>
                    <a:pt x="2686213" y="2539606"/>
                    <a:pt x="2860249" y="2270985"/>
                    <a:pt x="2919838" y="1977771"/>
                  </a:cubicBezTo>
                  <a:cubicBezTo>
                    <a:pt x="2982263" y="1685504"/>
                    <a:pt x="2935917" y="1369590"/>
                    <a:pt x="2785527" y="1109481"/>
                  </a:cubicBezTo>
                  <a:cubicBezTo>
                    <a:pt x="2637974" y="847481"/>
                    <a:pt x="2390162" y="645069"/>
                    <a:pt x="2103569" y="547647"/>
                  </a:cubicBezTo>
                  <a:cubicBezTo>
                    <a:pt x="1817923" y="451170"/>
                    <a:pt x="1493496" y="458737"/>
                    <a:pt x="1212579" y="580752"/>
                  </a:cubicBezTo>
                  <a:cubicBezTo>
                    <a:pt x="927878" y="696145"/>
                    <a:pt x="692362" y="924095"/>
                    <a:pt x="554268" y="1204066"/>
                  </a:cubicBezTo>
                  <a:cubicBezTo>
                    <a:pt x="670607" y="913691"/>
                    <a:pt x="903286" y="668716"/>
                    <a:pt x="1190825" y="532513"/>
                  </a:cubicBezTo>
                  <a:cubicBezTo>
                    <a:pt x="1479309" y="395365"/>
                    <a:pt x="1820760" y="375502"/>
                    <a:pt x="2129107" y="468195"/>
                  </a:cubicBezTo>
                  <a:cubicBezTo>
                    <a:pt x="2440292" y="558997"/>
                    <a:pt x="2707021" y="780326"/>
                    <a:pt x="2870653" y="1059351"/>
                  </a:cubicBezTo>
                  <a:cubicBezTo>
                    <a:pt x="3035231" y="1339323"/>
                    <a:pt x="3090091" y="1680775"/>
                    <a:pt x="3025773" y="1999526"/>
                  </a:cubicBezTo>
                  <a:cubicBezTo>
                    <a:pt x="2956726" y="2317331"/>
                    <a:pt x="2764718" y="2605815"/>
                    <a:pt x="2501772" y="2794039"/>
                  </a:cubicBezTo>
                  <a:close/>
                  <a:moveTo>
                    <a:pt x="1721446" y="2155591"/>
                  </a:moveTo>
                  <a:cubicBezTo>
                    <a:pt x="1482146" y="2155591"/>
                    <a:pt x="1287301" y="1960746"/>
                    <a:pt x="1287301" y="1721446"/>
                  </a:cubicBezTo>
                  <a:cubicBezTo>
                    <a:pt x="1287301" y="1482146"/>
                    <a:pt x="1482146" y="1287301"/>
                    <a:pt x="1721446" y="1287301"/>
                  </a:cubicBezTo>
                  <a:cubicBezTo>
                    <a:pt x="1960746" y="1287301"/>
                    <a:pt x="2155591" y="1482146"/>
                    <a:pt x="2155591" y="1721446"/>
                  </a:cubicBezTo>
                  <a:cubicBezTo>
                    <a:pt x="2155591" y="1960746"/>
                    <a:pt x="1960746" y="2155591"/>
                    <a:pt x="1721446" y="2155591"/>
                  </a:cubicBezTo>
                  <a:close/>
                  <a:moveTo>
                    <a:pt x="1928587" y="2399620"/>
                  </a:moveTo>
                  <a:cubicBezTo>
                    <a:pt x="1892645" y="2343815"/>
                    <a:pt x="1856703" y="2288010"/>
                    <a:pt x="1819814" y="2232205"/>
                  </a:cubicBezTo>
                  <a:cubicBezTo>
                    <a:pt x="1853865" y="2225584"/>
                    <a:pt x="1886024" y="2216125"/>
                    <a:pt x="1917237" y="2202883"/>
                  </a:cubicBezTo>
                  <a:cubicBezTo>
                    <a:pt x="1921020" y="2269093"/>
                    <a:pt x="1924804" y="2334357"/>
                    <a:pt x="1928587" y="2399620"/>
                  </a:cubicBezTo>
                  <a:close/>
                  <a:moveTo>
                    <a:pt x="1759280" y="2238826"/>
                  </a:moveTo>
                  <a:cubicBezTo>
                    <a:pt x="1744146" y="2289902"/>
                    <a:pt x="1729013" y="2340978"/>
                    <a:pt x="1713879" y="2392053"/>
                  </a:cubicBezTo>
                  <a:cubicBezTo>
                    <a:pt x="1702529" y="2340978"/>
                    <a:pt x="1692125" y="2288956"/>
                    <a:pt x="1680775" y="2237880"/>
                  </a:cubicBezTo>
                  <a:cubicBezTo>
                    <a:pt x="1694962" y="2238826"/>
                    <a:pt x="1708204" y="2241663"/>
                    <a:pt x="1722392" y="2241663"/>
                  </a:cubicBezTo>
                  <a:cubicBezTo>
                    <a:pt x="1734688" y="2242609"/>
                    <a:pt x="1746984" y="2239772"/>
                    <a:pt x="1759280" y="2238826"/>
                  </a:cubicBezTo>
                  <a:close/>
                  <a:moveTo>
                    <a:pt x="1623078" y="2233151"/>
                  </a:moveTo>
                  <a:cubicBezTo>
                    <a:pt x="1580515" y="2287064"/>
                    <a:pt x="1538897" y="2341923"/>
                    <a:pt x="1497280" y="2396783"/>
                  </a:cubicBezTo>
                  <a:lnTo>
                    <a:pt x="1516197" y="2200046"/>
                  </a:lnTo>
                  <a:cubicBezTo>
                    <a:pt x="1549302" y="2214234"/>
                    <a:pt x="1585244" y="2225584"/>
                    <a:pt x="1623078" y="2233151"/>
                  </a:cubicBezTo>
                  <a:close/>
                  <a:moveTo>
                    <a:pt x="1457554" y="2168833"/>
                  </a:moveTo>
                  <a:lnTo>
                    <a:pt x="1267438" y="2312602"/>
                  </a:lnTo>
                  <a:cubicBezTo>
                    <a:pt x="1299597" y="2240717"/>
                    <a:pt x="1331756" y="2169779"/>
                    <a:pt x="1363915" y="2097894"/>
                  </a:cubicBezTo>
                  <a:cubicBezTo>
                    <a:pt x="1392290" y="2125324"/>
                    <a:pt x="1423504" y="2148024"/>
                    <a:pt x="1457554" y="2168833"/>
                  </a:cubicBezTo>
                  <a:close/>
                  <a:moveTo>
                    <a:pt x="1326081" y="2056277"/>
                  </a:moveTo>
                  <a:cubicBezTo>
                    <a:pt x="1266492" y="2075194"/>
                    <a:pt x="1206904" y="2094111"/>
                    <a:pt x="1148261" y="2113028"/>
                  </a:cubicBezTo>
                  <a:cubicBezTo>
                    <a:pt x="1189879" y="2068573"/>
                    <a:pt x="1230550" y="2023172"/>
                    <a:pt x="1271222" y="1977771"/>
                  </a:cubicBezTo>
                  <a:cubicBezTo>
                    <a:pt x="1287301" y="2006147"/>
                    <a:pt x="1305272" y="2032630"/>
                    <a:pt x="1326081" y="2056277"/>
                  </a:cubicBezTo>
                  <a:close/>
                  <a:moveTo>
                    <a:pt x="1178529" y="1297705"/>
                  </a:moveTo>
                  <a:cubicBezTo>
                    <a:pt x="1231496" y="1323243"/>
                    <a:pt x="1284464" y="1349727"/>
                    <a:pt x="1336485" y="1375265"/>
                  </a:cubicBezTo>
                  <a:cubicBezTo>
                    <a:pt x="1316623" y="1397966"/>
                    <a:pt x="1297706" y="1421612"/>
                    <a:pt x="1281626" y="1447150"/>
                  </a:cubicBezTo>
                  <a:cubicBezTo>
                    <a:pt x="1247575" y="1397020"/>
                    <a:pt x="1212579" y="1346890"/>
                    <a:pt x="1178529" y="1297705"/>
                  </a:cubicBezTo>
                  <a:close/>
                  <a:moveTo>
                    <a:pt x="1380940" y="1331756"/>
                  </a:moveTo>
                  <a:cubicBezTo>
                    <a:pt x="1360132" y="1259872"/>
                    <a:pt x="1339323" y="1187987"/>
                    <a:pt x="1318514" y="1116102"/>
                  </a:cubicBezTo>
                  <a:cubicBezTo>
                    <a:pt x="1369590" y="1167178"/>
                    <a:pt x="1421612" y="1217308"/>
                    <a:pt x="1473634" y="1267438"/>
                  </a:cubicBezTo>
                  <a:cubicBezTo>
                    <a:pt x="1439583" y="1285409"/>
                    <a:pt x="1408370" y="1307164"/>
                    <a:pt x="1380940" y="1331756"/>
                  </a:cubicBezTo>
                  <a:close/>
                  <a:moveTo>
                    <a:pt x="1529439" y="1239063"/>
                  </a:moveTo>
                  <a:cubicBezTo>
                    <a:pt x="1530385" y="1181366"/>
                    <a:pt x="1531330" y="1124615"/>
                    <a:pt x="1531330" y="1066918"/>
                  </a:cubicBezTo>
                  <a:cubicBezTo>
                    <a:pt x="1558760" y="1115157"/>
                    <a:pt x="1585244" y="1164341"/>
                    <a:pt x="1612673" y="1212579"/>
                  </a:cubicBezTo>
                  <a:cubicBezTo>
                    <a:pt x="1584298" y="1219200"/>
                    <a:pt x="1556868" y="1227713"/>
                    <a:pt x="1529439" y="1239063"/>
                  </a:cubicBezTo>
                  <a:close/>
                  <a:moveTo>
                    <a:pt x="1670370" y="1205958"/>
                  </a:moveTo>
                  <a:cubicBezTo>
                    <a:pt x="1694017" y="1133128"/>
                    <a:pt x="1717663" y="1061243"/>
                    <a:pt x="1741309" y="988413"/>
                  </a:cubicBezTo>
                  <a:cubicBezTo>
                    <a:pt x="1753605" y="1061243"/>
                    <a:pt x="1765901" y="1134074"/>
                    <a:pt x="1778197" y="1205958"/>
                  </a:cubicBezTo>
                  <a:cubicBezTo>
                    <a:pt x="1759280" y="1204066"/>
                    <a:pt x="1741309" y="1200283"/>
                    <a:pt x="1722392" y="1200283"/>
                  </a:cubicBezTo>
                  <a:cubicBezTo>
                    <a:pt x="1704421" y="1201229"/>
                    <a:pt x="1687396" y="1204066"/>
                    <a:pt x="1670370" y="1205958"/>
                  </a:cubicBezTo>
                  <a:close/>
                  <a:moveTo>
                    <a:pt x="1838731" y="1215417"/>
                  </a:moveTo>
                  <a:cubicBezTo>
                    <a:pt x="1879403" y="1160557"/>
                    <a:pt x="1920075" y="1106644"/>
                    <a:pt x="1960746" y="1051785"/>
                  </a:cubicBezTo>
                  <a:cubicBezTo>
                    <a:pt x="1954125" y="1118940"/>
                    <a:pt x="1948450" y="1185149"/>
                    <a:pt x="1942775" y="1252305"/>
                  </a:cubicBezTo>
                  <a:cubicBezTo>
                    <a:pt x="1909670" y="1236225"/>
                    <a:pt x="1875620" y="1223929"/>
                    <a:pt x="1838731" y="1215417"/>
                  </a:cubicBezTo>
                  <a:close/>
                  <a:moveTo>
                    <a:pt x="2001418" y="1283518"/>
                  </a:moveTo>
                  <a:cubicBezTo>
                    <a:pt x="2051548" y="1245684"/>
                    <a:pt x="2100732" y="1208796"/>
                    <a:pt x="2149916" y="1170962"/>
                  </a:cubicBezTo>
                  <a:cubicBezTo>
                    <a:pt x="2124378" y="1227713"/>
                    <a:pt x="2099786" y="1284464"/>
                    <a:pt x="2074248" y="1341215"/>
                  </a:cubicBezTo>
                  <a:cubicBezTo>
                    <a:pt x="2052493" y="1320406"/>
                    <a:pt x="2027901" y="1300543"/>
                    <a:pt x="2001418" y="1283518"/>
                  </a:cubicBezTo>
                  <a:close/>
                  <a:moveTo>
                    <a:pt x="2113028" y="1381886"/>
                  </a:moveTo>
                  <a:cubicBezTo>
                    <a:pt x="2177346" y="1361077"/>
                    <a:pt x="2241663" y="1340269"/>
                    <a:pt x="2305981" y="1318514"/>
                  </a:cubicBezTo>
                  <a:cubicBezTo>
                    <a:pt x="2261526" y="1368644"/>
                    <a:pt x="2218017" y="1417828"/>
                    <a:pt x="2173562" y="1467958"/>
                  </a:cubicBezTo>
                  <a:cubicBezTo>
                    <a:pt x="2156537" y="1436745"/>
                    <a:pt x="2136674" y="1408370"/>
                    <a:pt x="2113028" y="1381886"/>
                  </a:cubicBezTo>
                  <a:close/>
                  <a:moveTo>
                    <a:pt x="2274768" y="2139512"/>
                  </a:moveTo>
                  <a:cubicBezTo>
                    <a:pt x="2218963" y="2115865"/>
                    <a:pt x="2164104" y="2091273"/>
                    <a:pt x="2108299" y="2067627"/>
                  </a:cubicBezTo>
                  <a:cubicBezTo>
                    <a:pt x="2130053" y="2043035"/>
                    <a:pt x="2148970" y="2017497"/>
                    <a:pt x="2165995" y="1989121"/>
                  </a:cubicBezTo>
                  <a:cubicBezTo>
                    <a:pt x="2202884" y="2039252"/>
                    <a:pt x="2238826" y="2089381"/>
                    <a:pt x="2274768" y="2139512"/>
                  </a:cubicBezTo>
                  <a:close/>
                  <a:moveTo>
                    <a:pt x="2064790" y="2111136"/>
                  </a:moveTo>
                  <a:cubicBezTo>
                    <a:pt x="2087490" y="2179237"/>
                    <a:pt x="2109245" y="2247338"/>
                    <a:pt x="2131945" y="2314494"/>
                  </a:cubicBezTo>
                  <a:cubicBezTo>
                    <a:pt x="2078977" y="2268147"/>
                    <a:pt x="2026010" y="2221800"/>
                    <a:pt x="1973042" y="2175454"/>
                  </a:cubicBezTo>
                  <a:cubicBezTo>
                    <a:pt x="2006147" y="2156537"/>
                    <a:pt x="2036414" y="2135728"/>
                    <a:pt x="2064790" y="2111136"/>
                  </a:cubicBezTo>
                  <a:close/>
                  <a:moveTo>
                    <a:pt x="1946558" y="2189642"/>
                  </a:moveTo>
                  <a:cubicBezTo>
                    <a:pt x="2012768" y="2245447"/>
                    <a:pt x="2078977" y="2302198"/>
                    <a:pt x="2146133" y="2357057"/>
                  </a:cubicBezTo>
                  <a:cubicBezTo>
                    <a:pt x="2180183" y="2456371"/>
                    <a:pt x="2214234" y="2554740"/>
                    <a:pt x="2252068" y="2653108"/>
                  </a:cubicBezTo>
                  <a:cubicBezTo>
                    <a:pt x="2228422" y="2562306"/>
                    <a:pt x="2202884" y="2472451"/>
                    <a:pt x="2176400" y="2382595"/>
                  </a:cubicBezTo>
                  <a:cubicBezTo>
                    <a:pt x="2251122" y="2445021"/>
                    <a:pt x="2327736" y="2505555"/>
                    <a:pt x="2405295" y="2565144"/>
                  </a:cubicBezTo>
                  <a:cubicBezTo>
                    <a:pt x="2323007" y="2631353"/>
                    <a:pt x="2231259" y="2686213"/>
                    <a:pt x="2131945" y="2726884"/>
                  </a:cubicBezTo>
                  <a:cubicBezTo>
                    <a:pt x="2075194" y="2629462"/>
                    <a:pt x="2014659" y="2533931"/>
                    <a:pt x="1954125" y="2438400"/>
                  </a:cubicBezTo>
                  <a:cubicBezTo>
                    <a:pt x="1951288" y="2356111"/>
                    <a:pt x="1948450" y="2272876"/>
                    <a:pt x="1945612" y="2190588"/>
                  </a:cubicBezTo>
                  <a:cubicBezTo>
                    <a:pt x="1945612" y="2190588"/>
                    <a:pt x="1946558" y="2189642"/>
                    <a:pt x="1946558" y="2189642"/>
                  </a:cubicBezTo>
                  <a:close/>
                  <a:moveTo>
                    <a:pt x="2165995" y="2343815"/>
                  </a:moveTo>
                  <a:cubicBezTo>
                    <a:pt x="2140458" y="2259634"/>
                    <a:pt x="2114920" y="2175454"/>
                    <a:pt x="2088436" y="2091273"/>
                  </a:cubicBezTo>
                  <a:cubicBezTo>
                    <a:pt x="2089382" y="2090327"/>
                    <a:pt x="2089382" y="2090327"/>
                    <a:pt x="2090327" y="2089381"/>
                  </a:cubicBezTo>
                  <a:cubicBezTo>
                    <a:pt x="2160320" y="2117757"/>
                    <a:pt x="2231259" y="2147078"/>
                    <a:pt x="2302198" y="2175454"/>
                  </a:cubicBezTo>
                  <a:cubicBezTo>
                    <a:pt x="2371245" y="2270039"/>
                    <a:pt x="2441238" y="2362732"/>
                    <a:pt x="2514068" y="2454479"/>
                  </a:cubicBezTo>
                  <a:cubicBezTo>
                    <a:pt x="2458263" y="2365570"/>
                    <a:pt x="2400566" y="2277606"/>
                    <a:pt x="2341924" y="2191533"/>
                  </a:cubicBezTo>
                  <a:cubicBezTo>
                    <a:pt x="2437454" y="2229367"/>
                    <a:pt x="2532985" y="2266255"/>
                    <a:pt x="2630408" y="2300306"/>
                  </a:cubicBezTo>
                  <a:cubicBezTo>
                    <a:pt x="2527310" y="2250176"/>
                    <a:pt x="2423267" y="2202883"/>
                    <a:pt x="2318277" y="2157483"/>
                  </a:cubicBezTo>
                  <a:cubicBezTo>
                    <a:pt x="2273822" y="2092219"/>
                    <a:pt x="2228422" y="2026955"/>
                    <a:pt x="2183021" y="1961692"/>
                  </a:cubicBezTo>
                  <a:cubicBezTo>
                    <a:pt x="2183021" y="1961692"/>
                    <a:pt x="2183021" y="1960746"/>
                    <a:pt x="2183967" y="1960746"/>
                  </a:cubicBezTo>
                  <a:cubicBezTo>
                    <a:pt x="2270039" y="1969259"/>
                    <a:pt x="2356111" y="1976825"/>
                    <a:pt x="2442184" y="1984392"/>
                  </a:cubicBezTo>
                  <a:cubicBezTo>
                    <a:pt x="2530148" y="2047764"/>
                    <a:pt x="2620003" y="2110190"/>
                    <a:pt x="2710805" y="2170725"/>
                  </a:cubicBezTo>
                  <a:cubicBezTo>
                    <a:pt x="2640812" y="2324898"/>
                    <a:pt x="2536769" y="2459209"/>
                    <a:pt x="2407187" y="2564198"/>
                  </a:cubicBezTo>
                  <a:cubicBezTo>
                    <a:pt x="2326790" y="2489476"/>
                    <a:pt x="2246393" y="2415700"/>
                    <a:pt x="2165995" y="2343815"/>
                  </a:cubicBezTo>
                  <a:close/>
                  <a:moveTo>
                    <a:pt x="2237880" y="1674154"/>
                  </a:moveTo>
                  <a:cubicBezTo>
                    <a:pt x="2299360" y="1694016"/>
                    <a:pt x="2360841" y="1713879"/>
                    <a:pt x="2423267" y="1733742"/>
                  </a:cubicBezTo>
                  <a:cubicBezTo>
                    <a:pt x="2361786" y="1746984"/>
                    <a:pt x="2299360" y="1760226"/>
                    <a:pt x="2237880" y="1773468"/>
                  </a:cubicBezTo>
                  <a:cubicBezTo>
                    <a:pt x="2239772" y="1756442"/>
                    <a:pt x="2242609" y="1740363"/>
                    <a:pt x="2242609" y="1722392"/>
                  </a:cubicBezTo>
                  <a:cubicBezTo>
                    <a:pt x="2242609" y="1705367"/>
                    <a:pt x="2239772" y="1690233"/>
                    <a:pt x="2237880" y="1674154"/>
                  </a:cubicBezTo>
                  <a:close/>
                  <a:moveTo>
                    <a:pt x="2232205" y="1619294"/>
                  </a:moveTo>
                  <a:cubicBezTo>
                    <a:pt x="2225584" y="1584298"/>
                    <a:pt x="2215180" y="1550247"/>
                    <a:pt x="2200992" y="1519034"/>
                  </a:cubicBezTo>
                  <a:cubicBezTo>
                    <a:pt x="2270985" y="1518088"/>
                    <a:pt x="2340978" y="1518088"/>
                    <a:pt x="2410970" y="1517143"/>
                  </a:cubicBezTo>
                  <a:cubicBezTo>
                    <a:pt x="2351382" y="1550247"/>
                    <a:pt x="2291793" y="1585244"/>
                    <a:pt x="2232205" y="1619294"/>
                  </a:cubicBezTo>
                  <a:close/>
                  <a:moveTo>
                    <a:pt x="2230313" y="1831165"/>
                  </a:moveTo>
                  <a:cubicBezTo>
                    <a:pt x="2288010" y="1873728"/>
                    <a:pt x="2345707" y="1916291"/>
                    <a:pt x="2403404" y="1957908"/>
                  </a:cubicBezTo>
                  <a:cubicBezTo>
                    <a:pt x="2334357" y="1949396"/>
                    <a:pt x="2265310" y="1941829"/>
                    <a:pt x="2196263" y="1934262"/>
                  </a:cubicBezTo>
                  <a:cubicBezTo>
                    <a:pt x="2211396" y="1901157"/>
                    <a:pt x="2222746" y="1867107"/>
                    <a:pt x="2230313" y="1831165"/>
                  </a:cubicBezTo>
                  <a:close/>
                  <a:moveTo>
                    <a:pt x="2481909" y="1988176"/>
                  </a:moveTo>
                  <a:cubicBezTo>
                    <a:pt x="2575548" y="1995742"/>
                    <a:pt x="2670133" y="2002363"/>
                    <a:pt x="2763772" y="2007093"/>
                  </a:cubicBezTo>
                  <a:cubicBezTo>
                    <a:pt x="2659729" y="1990067"/>
                    <a:pt x="2554740" y="1976825"/>
                    <a:pt x="2450696" y="1963584"/>
                  </a:cubicBezTo>
                  <a:cubicBezTo>
                    <a:pt x="2379758" y="1908724"/>
                    <a:pt x="2308819" y="1854811"/>
                    <a:pt x="2236934" y="1801843"/>
                  </a:cubicBezTo>
                  <a:cubicBezTo>
                    <a:pt x="2313548" y="1783872"/>
                    <a:pt x="2390162" y="1765901"/>
                    <a:pt x="2465830" y="1747930"/>
                  </a:cubicBezTo>
                  <a:cubicBezTo>
                    <a:pt x="2573657" y="1781980"/>
                    <a:pt x="2682429" y="1814139"/>
                    <a:pt x="2792148" y="1843461"/>
                  </a:cubicBezTo>
                  <a:cubicBezTo>
                    <a:pt x="2697563" y="1805627"/>
                    <a:pt x="2602978" y="1770630"/>
                    <a:pt x="2507447" y="1737525"/>
                  </a:cubicBezTo>
                  <a:cubicBezTo>
                    <a:pt x="2599194" y="1714825"/>
                    <a:pt x="2690942" y="1691179"/>
                    <a:pt x="2782689" y="1664695"/>
                  </a:cubicBezTo>
                  <a:cubicBezTo>
                    <a:pt x="2677700" y="1681720"/>
                    <a:pt x="2572711" y="1702529"/>
                    <a:pt x="2468667" y="1724284"/>
                  </a:cubicBezTo>
                  <a:cubicBezTo>
                    <a:pt x="2392999" y="1697800"/>
                    <a:pt x="2317331" y="1672262"/>
                    <a:pt x="2241663" y="1646724"/>
                  </a:cubicBezTo>
                  <a:cubicBezTo>
                    <a:pt x="2312602" y="1604161"/>
                    <a:pt x="2384487" y="1560652"/>
                    <a:pt x="2454480" y="1517143"/>
                  </a:cubicBezTo>
                  <a:cubicBezTo>
                    <a:pt x="2560415" y="1515251"/>
                    <a:pt x="2666350" y="1512413"/>
                    <a:pt x="2772285" y="1505792"/>
                  </a:cubicBezTo>
                  <a:cubicBezTo>
                    <a:pt x="2677700" y="1500117"/>
                    <a:pt x="2583115" y="1497280"/>
                    <a:pt x="2488530" y="1495388"/>
                  </a:cubicBezTo>
                  <a:cubicBezTo>
                    <a:pt x="2561360" y="1449987"/>
                    <a:pt x="2633245" y="1404586"/>
                    <a:pt x="2704184" y="1356348"/>
                  </a:cubicBezTo>
                  <a:cubicBezTo>
                    <a:pt x="2618111" y="1400803"/>
                    <a:pt x="2533931" y="1447150"/>
                    <a:pt x="2449750" y="1494442"/>
                  </a:cubicBezTo>
                  <a:cubicBezTo>
                    <a:pt x="2363678" y="1492551"/>
                    <a:pt x="2276660" y="1492551"/>
                    <a:pt x="2190588" y="1491605"/>
                  </a:cubicBezTo>
                  <a:cubicBezTo>
                    <a:pt x="2243555" y="1430124"/>
                    <a:pt x="2295577" y="1367698"/>
                    <a:pt x="2347599" y="1305272"/>
                  </a:cubicBezTo>
                  <a:cubicBezTo>
                    <a:pt x="2449750" y="1271222"/>
                    <a:pt x="2550956" y="1235280"/>
                    <a:pt x="2651216" y="1197445"/>
                  </a:cubicBezTo>
                  <a:cubicBezTo>
                    <a:pt x="2557577" y="1221092"/>
                    <a:pt x="2465830" y="1246630"/>
                    <a:pt x="2373136" y="1274059"/>
                  </a:cubicBezTo>
                  <a:cubicBezTo>
                    <a:pt x="2434617" y="1199337"/>
                    <a:pt x="2496097" y="1124615"/>
                    <a:pt x="2554740" y="1048001"/>
                  </a:cubicBezTo>
                  <a:cubicBezTo>
                    <a:pt x="2479072" y="1125561"/>
                    <a:pt x="2406241" y="1205012"/>
                    <a:pt x="2334357" y="1285409"/>
                  </a:cubicBezTo>
                  <a:cubicBezTo>
                    <a:pt x="2254905" y="1309056"/>
                    <a:pt x="2176400" y="1333648"/>
                    <a:pt x="2096948" y="1358240"/>
                  </a:cubicBezTo>
                  <a:cubicBezTo>
                    <a:pt x="2127216" y="1287301"/>
                    <a:pt x="2156537" y="1216363"/>
                    <a:pt x="2185858" y="1144478"/>
                  </a:cubicBezTo>
                  <a:cubicBezTo>
                    <a:pt x="2276660" y="1075431"/>
                    <a:pt x="2365570" y="1005438"/>
                    <a:pt x="2453534" y="932608"/>
                  </a:cubicBezTo>
                  <a:cubicBezTo>
                    <a:pt x="2368407" y="988413"/>
                    <a:pt x="2285173" y="1046110"/>
                    <a:pt x="2201938" y="1104752"/>
                  </a:cubicBezTo>
                  <a:cubicBezTo>
                    <a:pt x="2236934" y="1017734"/>
                    <a:pt x="2271931" y="929770"/>
                    <a:pt x="2304090" y="840860"/>
                  </a:cubicBezTo>
                  <a:cubicBezTo>
                    <a:pt x="2256797" y="936391"/>
                    <a:pt x="2211396" y="1032868"/>
                    <a:pt x="2167887" y="1129344"/>
                  </a:cubicBezTo>
                  <a:cubicBezTo>
                    <a:pt x="2102624" y="1175691"/>
                    <a:pt x="2037360" y="1222983"/>
                    <a:pt x="1973042" y="1270276"/>
                  </a:cubicBezTo>
                  <a:cubicBezTo>
                    <a:pt x="1972096" y="1269330"/>
                    <a:pt x="1970205" y="1268384"/>
                    <a:pt x="1968313" y="1268384"/>
                  </a:cubicBezTo>
                  <a:cubicBezTo>
                    <a:pt x="1973988" y="1185149"/>
                    <a:pt x="1979663" y="1101915"/>
                    <a:pt x="1985338" y="1018680"/>
                  </a:cubicBezTo>
                  <a:cubicBezTo>
                    <a:pt x="2049656" y="931662"/>
                    <a:pt x="2113028" y="843698"/>
                    <a:pt x="2173562" y="753842"/>
                  </a:cubicBezTo>
                  <a:cubicBezTo>
                    <a:pt x="2110190" y="827618"/>
                    <a:pt x="2048710" y="903286"/>
                    <a:pt x="1987230" y="979900"/>
                  </a:cubicBezTo>
                  <a:cubicBezTo>
                    <a:pt x="1992905" y="882478"/>
                    <a:pt x="1997634" y="784109"/>
                    <a:pt x="1999526" y="686687"/>
                  </a:cubicBezTo>
                  <a:cubicBezTo>
                    <a:pt x="1984392" y="794514"/>
                    <a:pt x="1973042" y="902340"/>
                    <a:pt x="1962638" y="1010167"/>
                  </a:cubicBezTo>
                  <a:cubicBezTo>
                    <a:pt x="1909670" y="1077323"/>
                    <a:pt x="1857648" y="1143532"/>
                    <a:pt x="1805627" y="1210687"/>
                  </a:cubicBezTo>
                  <a:cubicBezTo>
                    <a:pt x="1805627" y="1210687"/>
                    <a:pt x="1804681" y="1210687"/>
                    <a:pt x="1804681" y="1210687"/>
                  </a:cubicBezTo>
                  <a:cubicBezTo>
                    <a:pt x="1787656" y="1121777"/>
                    <a:pt x="1771576" y="1031922"/>
                    <a:pt x="1753605" y="943012"/>
                  </a:cubicBezTo>
                  <a:cubicBezTo>
                    <a:pt x="1783872" y="846535"/>
                    <a:pt x="1813194" y="750059"/>
                    <a:pt x="1839677" y="651690"/>
                  </a:cubicBezTo>
                  <a:cubicBezTo>
                    <a:pt x="1806573" y="734925"/>
                    <a:pt x="1775360" y="819106"/>
                    <a:pt x="1745092" y="903286"/>
                  </a:cubicBezTo>
                  <a:cubicBezTo>
                    <a:pt x="1727121" y="815322"/>
                    <a:pt x="1709150" y="726412"/>
                    <a:pt x="1688341" y="639394"/>
                  </a:cubicBezTo>
                  <a:cubicBezTo>
                    <a:pt x="1698746" y="639394"/>
                    <a:pt x="1709150" y="637503"/>
                    <a:pt x="1719554" y="637503"/>
                  </a:cubicBezTo>
                  <a:cubicBezTo>
                    <a:pt x="2319223" y="637503"/>
                    <a:pt x="2804444" y="1123669"/>
                    <a:pt x="2804444" y="1722392"/>
                  </a:cubicBezTo>
                  <a:cubicBezTo>
                    <a:pt x="2804444" y="1882240"/>
                    <a:pt x="2768502" y="2033576"/>
                    <a:pt x="2707021" y="2170725"/>
                  </a:cubicBezTo>
                  <a:cubicBezTo>
                    <a:pt x="2634191" y="2107353"/>
                    <a:pt x="2558523" y="2047764"/>
                    <a:pt x="2481909" y="1988176"/>
                  </a:cubicBezTo>
                  <a:close/>
                  <a:moveTo>
                    <a:pt x="1732796" y="941120"/>
                  </a:moveTo>
                  <a:cubicBezTo>
                    <a:pt x="1701583" y="1029084"/>
                    <a:pt x="1671316" y="1117048"/>
                    <a:pt x="1641049" y="1205012"/>
                  </a:cubicBezTo>
                  <a:cubicBezTo>
                    <a:pt x="1605107" y="1143532"/>
                    <a:pt x="1568219" y="1081106"/>
                    <a:pt x="1532276" y="1019626"/>
                  </a:cubicBezTo>
                  <a:cubicBezTo>
                    <a:pt x="1533222" y="903286"/>
                    <a:pt x="1533222" y="786947"/>
                    <a:pt x="1528493" y="669661"/>
                  </a:cubicBezTo>
                  <a:cubicBezTo>
                    <a:pt x="1519980" y="773705"/>
                    <a:pt x="1514305" y="877748"/>
                    <a:pt x="1509576" y="981792"/>
                  </a:cubicBezTo>
                  <a:cubicBezTo>
                    <a:pt x="1454717" y="890044"/>
                    <a:pt x="1398911" y="798297"/>
                    <a:pt x="1340269" y="708441"/>
                  </a:cubicBezTo>
                  <a:cubicBezTo>
                    <a:pt x="1393236" y="815322"/>
                    <a:pt x="1450933" y="920312"/>
                    <a:pt x="1508630" y="1025301"/>
                  </a:cubicBezTo>
                  <a:cubicBezTo>
                    <a:pt x="1505792" y="1100969"/>
                    <a:pt x="1502955" y="1175691"/>
                    <a:pt x="1501063" y="1251359"/>
                  </a:cubicBezTo>
                  <a:cubicBezTo>
                    <a:pt x="1500117" y="1251359"/>
                    <a:pt x="1499172" y="1252305"/>
                    <a:pt x="1498226" y="1253251"/>
                  </a:cubicBezTo>
                  <a:cubicBezTo>
                    <a:pt x="1433908" y="1192716"/>
                    <a:pt x="1369590" y="1132182"/>
                    <a:pt x="1304326" y="1072593"/>
                  </a:cubicBezTo>
                  <a:cubicBezTo>
                    <a:pt x="1275951" y="978008"/>
                    <a:pt x="1246630" y="884369"/>
                    <a:pt x="1214471" y="791676"/>
                  </a:cubicBezTo>
                  <a:cubicBezTo>
                    <a:pt x="1233388" y="877748"/>
                    <a:pt x="1254197" y="962875"/>
                    <a:pt x="1275951" y="1048001"/>
                  </a:cubicBezTo>
                  <a:cubicBezTo>
                    <a:pt x="1209742" y="987467"/>
                    <a:pt x="1143532" y="926932"/>
                    <a:pt x="1074485" y="869236"/>
                  </a:cubicBezTo>
                  <a:cubicBezTo>
                    <a:pt x="1142586" y="943012"/>
                    <a:pt x="1213525" y="1014897"/>
                    <a:pt x="1284464" y="1084889"/>
                  </a:cubicBezTo>
                  <a:cubicBezTo>
                    <a:pt x="1307164" y="1173799"/>
                    <a:pt x="1331756" y="1262709"/>
                    <a:pt x="1355402" y="1351619"/>
                  </a:cubicBezTo>
                  <a:cubicBezTo>
                    <a:pt x="1354457" y="1352565"/>
                    <a:pt x="1354457" y="1352565"/>
                    <a:pt x="1353511" y="1353511"/>
                  </a:cubicBezTo>
                  <a:cubicBezTo>
                    <a:pt x="1285409" y="1322298"/>
                    <a:pt x="1218254" y="1291085"/>
                    <a:pt x="1150153" y="1259872"/>
                  </a:cubicBezTo>
                  <a:cubicBezTo>
                    <a:pt x="1085835" y="1169070"/>
                    <a:pt x="1021517" y="1078268"/>
                    <a:pt x="953416" y="989359"/>
                  </a:cubicBezTo>
                  <a:cubicBezTo>
                    <a:pt x="1003546" y="1074485"/>
                    <a:pt x="1056514" y="1158666"/>
                    <a:pt x="1110427" y="1241900"/>
                  </a:cubicBezTo>
                  <a:cubicBezTo>
                    <a:pt x="1020572" y="1201229"/>
                    <a:pt x="928824" y="1161503"/>
                    <a:pt x="837077" y="1124615"/>
                  </a:cubicBezTo>
                  <a:cubicBezTo>
                    <a:pt x="934499" y="1178528"/>
                    <a:pt x="1033814" y="1228658"/>
                    <a:pt x="1133128" y="1277843"/>
                  </a:cubicBezTo>
                  <a:cubicBezTo>
                    <a:pt x="1176637" y="1344052"/>
                    <a:pt x="1220146" y="1409316"/>
                    <a:pt x="1263655" y="1475525"/>
                  </a:cubicBezTo>
                  <a:cubicBezTo>
                    <a:pt x="1262709" y="1476471"/>
                    <a:pt x="1262709" y="1477417"/>
                    <a:pt x="1261763" y="1478363"/>
                  </a:cubicBezTo>
                  <a:cubicBezTo>
                    <a:pt x="1183258" y="1469850"/>
                    <a:pt x="1104752" y="1462283"/>
                    <a:pt x="1026247" y="1454717"/>
                  </a:cubicBezTo>
                  <a:cubicBezTo>
                    <a:pt x="940174" y="1390399"/>
                    <a:pt x="853156" y="1326081"/>
                    <a:pt x="764246" y="1265547"/>
                  </a:cubicBezTo>
                  <a:cubicBezTo>
                    <a:pt x="837077" y="1328919"/>
                    <a:pt x="910853" y="1390399"/>
                    <a:pt x="985575" y="1450933"/>
                  </a:cubicBezTo>
                  <a:cubicBezTo>
                    <a:pt x="890990" y="1442420"/>
                    <a:pt x="796405" y="1433908"/>
                    <a:pt x="701820" y="1429179"/>
                  </a:cubicBezTo>
                  <a:cubicBezTo>
                    <a:pt x="806810" y="1447150"/>
                    <a:pt x="911799" y="1462283"/>
                    <a:pt x="1017734" y="1476471"/>
                  </a:cubicBezTo>
                  <a:cubicBezTo>
                    <a:pt x="1081106" y="1527547"/>
                    <a:pt x="1144478" y="1577677"/>
                    <a:pt x="1208796" y="1627807"/>
                  </a:cubicBezTo>
                  <a:cubicBezTo>
                    <a:pt x="1208796" y="1627807"/>
                    <a:pt x="1208796" y="1628753"/>
                    <a:pt x="1208796" y="1628753"/>
                  </a:cubicBezTo>
                  <a:cubicBezTo>
                    <a:pt x="1123669" y="1647670"/>
                    <a:pt x="1038543" y="1666587"/>
                    <a:pt x="953416" y="1686450"/>
                  </a:cubicBezTo>
                  <a:cubicBezTo>
                    <a:pt x="854102" y="1651453"/>
                    <a:pt x="754788" y="1618349"/>
                    <a:pt x="654528" y="1587135"/>
                  </a:cubicBezTo>
                  <a:cubicBezTo>
                    <a:pt x="741546" y="1624969"/>
                    <a:pt x="828564" y="1660912"/>
                    <a:pt x="916528" y="1695908"/>
                  </a:cubicBezTo>
                  <a:cubicBezTo>
                    <a:pt x="830456" y="1716717"/>
                    <a:pt x="744384" y="1737525"/>
                    <a:pt x="659257" y="1761172"/>
                  </a:cubicBezTo>
                  <a:cubicBezTo>
                    <a:pt x="756680" y="1746038"/>
                    <a:pt x="854102" y="1729013"/>
                    <a:pt x="950579" y="1710096"/>
                  </a:cubicBezTo>
                  <a:cubicBezTo>
                    <a:pt x="1034759" y="1743201"/>
                    <a:pt x="1119886" y="1775359"/>
                    <a:pt x="1204066" y="1807518"/>
                  </a:cubicBezTo>
                  <a:cubicBezTo>
                    <a:pt x="1134074" y="1846298"/>
                    <a:pt x="1064081" y="1885078"/>
                    <a:pt x="994088" y="1923858"/>
                  </a:cubicBezTo>
                  <a:cubicBezTo>
                    <a:pt x="884369" y="1923858"/>
                    <a:pt x="773705" y="1925750"/>
                    <a:pt x="663986" y="1930479"/>
                  </a:cubicBezTo>
                  <a:cubicBezTo>
                    <a:pt x="761409" y="1938046"/>
                    <a:pt x="858831" y="1941829"/>
                    <a:pt x="956254" y="1945612"/>
                  </a:cubicBezTo>
                  <a:cubicBezTo>
                    <a:pt x="873965" y="1991959"/>
                    <a:pt x="792622" y="2040197"/>
                    <a:pt x="712225" y="2089381"/>
                  </a:cubicBezTo>
                  <a:cubicBezTo>
                    <a:pt x="808701" y="2043981"/>
                    <a:pt x="904232" y="1995742"/>
                    <a:pt x="998817" y="1946558"/>
                  </a:cubicBezTo>
                  <a:cubicBezTo>
                    <a:pt x="1083944" y="1949396"/>
                    <a:pt x="1170016" y="1951288"/>
                    <a:pt x="1255142" y="1953179"/>
                  </a:cubicBezTo>
                  <a:cubicBezTo>
                    <a:pt x="1204066" y="2010876"/>
                    <a:pt x="1152991" y="2069519"/>
                    <a:pt x="1102861" y="2128161"/>
                  </a:cubicBezTo>
                  <a:cubicBezTo>
                    <a:pt x="999763" y="2161266"/>
                    <a:pt x="895719" y="2196263"/>
                    <a:pt x="793568" y="2234096"/>
                  </a:cubicBezTo>
                  <a:cubicBezTo>
                    <a:pt x="888153" y="2211396"/>
                    <a:pt x="981792" y="2185858"/>
                    <a:pt x="1075431" y="2159374"/>
                  </a:cubicBezTo>
                  <a:cubicBezTo>
                    <a:pt x="1011113" y="2234096"/>
                    <a:pt x="947741" y="2310710"/>
                    <a:pt x="885315" y="2388270"/>
                  </a:cubicBezTo>
                  <a:cubicBezTo>
                    <a:pt x="963821" y="2309764"/>
                    <a:pt x="1039489" y="2229367"/>
                    <a:pt x="1115157" y="2148024"/>
                  </a:cubicBezTo>
                  <a:cubicBezTo>
                    <a:pt x="1189879" y="2126270"/>
                    <a:pt x="1263655" y="2104515"/>
                    <a:pt x="1337431" y="2082761"/>
                  </a:cubicBezTo>
                  <a:cubicBezTo>
                    <a:pt x="1300543" y="2168833"/>
                    <a:pt x="1264601" y="2254905"/>
                    <a:pt x="1228658" y="2340978"/>
                  </a:cubicBezTo>
                  <a:lnTo>
                    <a:pt x="1000709" y="2513122"/>
                  </a:lnTo>
                  <a:lnTo>
                    <a:pt x="1220146" y="2362732"/>
                  </a:lnTo>
                  <a:cubicBezTo>
                    <a:pt x="1186095" y="2445967"/>
                    <a:pt x="1152991" y="2530147"/>
                    <a:pt x="1121778" y="2614328"/>
                  </a:cubicBezTo>
                  <a:cubicBezTo>
                    <a:pt x="1168124" y="2523526"/>
                    <a:pt x="1210687" y="2432725"/>
                    <a:pt x="1253251" y="2340032"/>
                  </a:cubicBezTo>
                  <a:lnTo>
                    <a:pt x="1482146" y="2183021"/>
                  </a:lnTo>
                  <a:cubicBezTo>
                    <a:pt x="1484038" y="2183966"/>
                    <a:pt x="1484984" y="2184912"/>
                    <a:pt x="1486875" y="2185858"/>
                  </a:cubicBezTo>
                  <a:lnTo>
                    <a:pt x="1475525" y="2420429"/>
                  </a:lnTo>
                  <a:cubicBezTo>
                    <a:pt x="1407424" y="2509339"/>
                    <a:pt x="1340269" y="2599194"/>
                    <a:pt x="1275951" y="2691888"/>
                  </a:cubicBezTo>
                  <a:cubicBezTo>
                    <a:pt x="1344052" y="2616220"/>
                    <a:pt x="1409316" y="2537714"/>
                    <a:pt x="1473634" y="2459209"/>
                  </a:cubicBezTo>
                  <a:lnTo>
                    <a:pt x="1459446" y="2768502"/>
                  </a:lnTo>
                  <a:lnTo>
                    <a:pt x="1490659" y="2438400"/>
                  </a:lnTo>
                  <a:cubicBezTo>
                    <a:pt x="1544572" y="2373136"/>
                    <a:pt x="1597540" y="2306927"/>
                    <a:pt x="1650507" y="2240717"/>
                  </a:cubicBezTo>
                  <a:cubicBezTo>
                    <a:pt x="1666587" y="2306927"/>
                    <a:pt x="1682666" y="2373136"/>
                    <a:pt x="1698746" y="2439346"/>
                  </a:cubicBezTo>
                  <a:cubicBezTo>
                    <a:pt x="1665641" y="2552848"/>
                    <a:pt x="1633482" y="2667296"/>
                    <a:pt x="1605107" y="2782689"/>
                  </a:cubicBezTo>
                  <a:cubicBezTo>
                    <a:pt x="1641995" y="2683375"/>
                    <a:pt x="1676045" y="2583115"/>
                    <a:pt x="1709150" y="2481909"/>
                  </a:cubicBezTo>
                  <a:cubicBezTo>
                    <a:pt x="1735634" y="2586898"/>
                    <a:pt x="1762118" y="2692834"/>
                    <a:pt x="1793331" y="2796877"/>
                  </a:cubicBezTo>
                  <a:cubicBezTo>
                    <a:pt x="1773468" y="2676754"/>
                    <a:pt x="1748876" y="2557577"/>
                    <a:pt x="1723338" y="2439346"/>
                  </a:cubicBezTo>
                  <a:cubicBezTo>
                    <a:pt x="1745092" y="2372191"/>
                    <a:pt x="1766847" y="2304089"/>
                    <a:pt x="1788602" y="2235988"/>
                  </a:cubicBezTo>
                  <a:cubicBezTo>
                    <a:pt x="1835894" y="2305981"/>
                    <a:pt x="1883186" y="2375974"/>
                    <a:pt x="1931425" y="2445967"/>
                  </a:cubicBezTo>
                  <a:cubicBezTo>
                    <a:pt x="1938046" y="2554740"/>
                    <a:pt x="1946558" y="2663512"/>
                    <a:pt x="1957909" y="2772285"/>
                  </a:cubicBezTo>
                  <a:cubicBezTo>
                    <a:pt x="1958854" y="2674862"/>
                    <a:pt x="1956963" y="2577440"/>
                    <a:pt x="1955071" y="2480017"/>
                  </a:cubicBezTo>
                  <a:cubicBezTo>
                    <a:pt x="2011822" y="2563252"/>
                    <a:pt x="2070465" y="2644595"/>
                    <a:pt x="2130999" y="2725938"/>
                  </a:cubicBezTo>
                  <a:cubicBezTo>
                    <a:pt x="2004255" y="2777014"/>
                    <a:pt x="1867107" y="2806336"/>
                    <a:pt x="1722392" y="2806336"/>
                  </a:cubicBezTo>
                  <a:cubicBezTo>
                    <a:pt x="1122723" y="2806336"/>
                    <a:pt x="637503" y="2320169"/>
                    <a:pt x="637503" y="1721446"/>
                  </a:cubicBezTo>
                  <a:cubicBezTo>
                    <a:pt x="637503" y="1133128"/>
                    <a:pt x="1106644" y="655474"/>
                    <a:pt x="1690233" y="637503"/>
                  </a:cubicBezTo>
                  <a:cubicBezTo>
                    <a:pt x="1702529" y="739654"/>
                    <a:pt x="1716717" y="840860"/>
                    <a:pt x="1732796" y="941120"/>
                  </a:cubicBezTo>
                  <a:close/>
                  <a:moveTo>
                    <a:pt x="1206904" y="1776305"/>
                  </a:moveTo>
                  <a:cubicBezTo>
                    <a:pt x="1136911" y="1750767"/>
                    <a:pt x="1065972" y="1725229"/>
                    <a:pt x="995034" y="1699691"/>
                  </a:cubicBezTo>
                  <a:cubicBezTo>
                    <a:pt x="1065972" y="1685504"/>
                    <a:pt x="1136911" y="1671316"/>
                    <a:pt x="1207850" y="1656183"/>
                  </a:cubicBezTo>
                  <a:cubicBezTo>
                    <a:pt x="1205012" y="1677937"/>
                    <a:pt x="1201229" y="1698746"/>
                    <a:pt x="1201229" y="1720500"/>
                  </a:cubicBezTo>
                  <a:cubicBezTo>
                    <a:pt x="1201229" y="1740363"/>
                    <a:pt x="1204066" y="1758334"/>
                    <a:pt x="1206904" y="1776305"/>
                  </a:cubicBezTo>
                  <a:close/>
                  <a:moveTo>
                    <a:pt x="1213525" y="1834002"/>
                  </a:moveTo>
                  <a:cubicBezTo>
                    <a:pt x="1220146" y="1865215"/>
                    <a:pt x="1229604" y="1895482"/>
                    <a:pt x="1241900" y="1924804"/>
                  </a:cubicBezTo>
                  <a:cubicBezTo>
                    <a:pt x="1175691" y="1923858"/>
                    <a:pt x="1109482" y="1923858"/>
                    <a:pt x="1043272" y="1923858"/>
                  </a:cubicBezTo>
                  <a:cubicBezTo>
                    <a:pt x="1100023" y="1893591"/>
                    <a:pt x="1156774" y="1863323"/>
                    <a:pt x="1213525" y="1834002"/>
                  </a:cubicBezTo>
                  <a:close/>
                  <a:moveTo>
                    <a:pt x="1218254" y="1596594"/>
                  </a:moveTo>
                  <a:cubicBezTo>
                    <a:pt x="1167178" y="1557814"/>
                    <a:pt x="1116102" y="1519034"/>
                    <a:pt x="1065027" y="1480254"/>
                  </a:cubicBezTo>
                  <a:cubicBezTo>
                    <a:pt x="1126507" y="1487821"/>
                    <a:pt x="1188933" y="1496334"/>
                    <a:pt x="1250413" y="1503901"/>
                  </a:cubicBezTo>
                  <a:cubicBezTo>
                    <a:pt x="1236225" y="1533222"/>
                    <a:pt x="1225821" y="1564435"/>
                    <a:pt x="1218254" y="15965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3"/>
            <p:cNvSpPr/>
            <p:nvPr/>
          </p:nvSpPr>
          <p:spPr>
            <a:xfrm>
              <a:off x="1551163" y="3251037"/>
              <a:ext cx="341616" cy="341967"/>
            </a:xfrm>
            <a:custGeom>
              <a:avLst/>
              <a:gdLst/>
              <a:ahLst/>
              <a:cxnLst/>
              <a:rect l="l" t="t" r="r" b="b"/>
              <a:pathLst>
                <a:path w="341616" h="341967" extrusionOk="0">
                  <a:moveTo>
                    <a:pt x="177850" y="142"/>
                  </a:moveTo>
                  <a:cubicBezTo>
                    <a:pt x="133395" y="-1749"/>
                    <a:pt x="87048" y="15276"/>
                    <a:pt x="53943" y="46489"/>
                  </a:cubicBezTo>
                  <a:cubicBezTo>
                    <a:pt x="20839" y="78648"/>
                    <a:pt x="976" y="124049"/>
                    <a:pt x="30" y="170395"/>
                  </a:cubicBezTo>
                  <a:cubicBezTo>
                    <a:pt x="-1862" y="265926"/>
                    <a:pt x="86102" y="348215"/>
                    <a:pt x="177850" y="341594"/>
                  </a:cubicBezTo>
                  <a:cubicBezTo>
                    <a:pt x="268651" y="339703"/>
                    <a:pt x="345265" y="257413"/>
                    <a:pt x="341482" y="170395"/>
                  </a:cubicBezTo>
                  <a:cubicBezTo>
                    <a:pt x="343373" y="258359"/>
                    <a:pt x="262030" y="334027"/>
                    <a:pt x="177850" y="327406"/>
                  </a:cubicBezTo>
                  <a:cubicBezTo>
                    <a:pt x="94615" y="324569"/>
                    <a:pt x="25568" y="249847"/>
                    <a:pt x="28405" y="170395"/>
                  </a:cubicBezTo>
                  <a:cubicBezTo>
                    <a:pt x="25568" y="90944"/>
                    <a:pt x="94615" y="16222"/>
                    <a:pt x="177850" y="13384"/>
                  </a:cubicBezTo>
                  <a:cubicBezTo>
                    <a:pt x="262030" y="6763"/>
                    <a:pt x="343373" y="82431"/>
                    <a:pt x="341482" y="170395"/>
                  </a:cubicBezTo>
                  <a:cubicBezTo>
                    <a:pt x="345265" y="84323"/>
                    <a:pt x="268651" y="2980"/>
                    <a:pt x="177850" y="1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3"/>
            <p:cNvSpPr/>
            <p:nvPr/>
          </p:nvSpPr>
          <p:spPr>
            <a:xfrm>
              <a:off x="1406478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3"/>
            <p:cNvSpPr/>
            <p:nvPr/>
          </p:nvSpPr>
          <p:spPr>
            <a:xfrm>
              <a:off x="1874673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3"/>
            <p:cNvSpPr/>
            <p:nvPr/>
          </p:nvSpPr>
          <p:spPr>
            <a:xfrm>
              <a:off x="1649561" y="3030128"/>
              <a:ext cx="125900" cy="128099"/>
            </a:xfrm>
            <a:custGeom>
              <a:avLst/>
              <a:gdLst/>
              <a:ahLst/>
              <a:cxnLst/>
              <a:rect l="l" t="t" r="r" b="b"/>
              <a:pathLst>
                <a:path w="125900" h="128099" extrusionOk="0">
                  <a:moveTo>
                    <a:pt x="69993" y="127413"/>
                  </a:moveTo>
                  <a:cubicBezTo>
                    <a:pt x="103098" y="123630"/>
                    <a:pt x="127690" y="93363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2821"/>
                    <a:pt x="35942" y="133088"/>
                    <a:pt x="69993" y="127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3"/>
            <p:cNvSpPr/>
            <p:nvPr/>
          </p:nvSpPr>
          <p:spPr>
            <a:xfrm>
              <a:off x="1916188" y="3592143"/>
              <a:ext cx="125917" cy="127901"/>
            </a:xfrm>
            <a:custGeom>
              <a:avLst/>
              <a:gdLst/>
              <a:ahLst/>
              <a:cxnLst/>
              <a:rect l="l" t="t" r="r" b="b"/>
              <a:pathLst>
                <a:path w="125917" h="127901" extrusionOk="0">
                  <a:moveTo>
                    <a:pt x="55907" y="488"/>
                  </a:moveTo>
                  <a:cubicBezTo>
                    <a:pt x="22803" y="4271"/>
                    <a:pt x="-1790" y="34539"/>
                    <a:pt x="102" y="63860"/>
                  </a:cubicBezTo>
                  <a:cubicBezTo>
                    <a:pt x="102" y="33593"/>
                    <a:pt x="29423" y="9001"/>
                    <a:pt x="55907" y="14676"/>
                  </a:cubicBezTo>
                  <a:cubicBezTo>
                    <a:pt x="81445" y="18459"/>
                    <a:pt x="99416" y="42105"/>
                    <a:pt x="98470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3" y="118719"/>
                    <a:pt x="102" y="94127"/>
                    <a:pt x="102" y="63860"/>
                  </a:cubicBezTo>
                  <a:cubicBezTo>
                    <a:pt x="-1790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6846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3"/>
            <p:cNvSpPr/>
            <p:nvPr/>
          </p:nvSpPr>
          <p:spPr>
            <a:xfrm>
              <a:off x="1430022" y="3592143"/>
              <a:ext cx="125900" cy="127901"/>
            </a:xfrm>
            <a:custGeom>
              <a:avLst/>
              <a:gdLst/>
              <a:ahLst/>
              <a:cxnLst/>
              <a:rect l="l" t="t" r="r" b="b"/>
              <a:pathLst>
                <a:path w="125900" h="127901" extrusionOk="0">
                  <a:moveTo>
                    <a:pt x="55907" y="488"/>
                  </a:moveTo>
                  <a:cubicBezTo>
                    <a:pt x="22803" y="4271"/>
                    <a:pt x="-1789" y="34539"/>
                    <a:pt x="102" y="63860"/>
                  </a:cubicBezTo>
                  <a:cubicBezTo>
                    <a:pt x="102" y="33593"/>
                    <a:pt x="29424" y="9001"/>
                    <a:pt x="55907" y="14676"/>
                  </a:cubicBezTo>
                  <a:cubicBezTo>
                    <a:pt x="81445" y="18459"/>
                    <a:pt x="99416" y="42105"/>
                    <a:pt x="98471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4" y="118719"/>
                    <a:pt x="102" y="94127"/>
                    <a:pt x="102" y="63860"/>
                  </a:cubicBezTo>
                  <a:cubicBezTo>
                    <a:pt x="-1789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5900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3"/>
            <p:cNvSpPr/>
            <p:nvPr/>
          </p:nvSpPr>
          <p:spPr>
            <a:xfrm>
              <a:off x="1668376" y="3699789"/>
              <a:ext cx="125918" cy="128082"/>
            </a:xfrm>
            <a:custGeom>
              <a:avLst/>
              <a:gdLst/>
              <a:ahLst/>
              <a:cxnLst/>
              <a:rect l="l" t="t" r="r" b="b"/>
              <a:pathLst>
                <a:path w="125918" h="128082" extrusionOk="0">
                  <a:moveTo>
                    <a:pt x="55907" y="669"/>
                  </a:moveTo>
                  <a:cubicBezTo>
                    <a:pt x="22803" y="4453"/>
                    <a:pt x="-1789" y="34720"/>
                    <a:pt x="102" y="64041"/>
                  </a:cubicBezTo>
                  <a:cubicBezTo>
                    <a:pt x="102" y="33774"/>
                    <a:pt x="29424" y="9182"/>
                    <a:pt x="55907" y="14857"/>
                  </a:cubicBezTo>
                  <a:cubicBezTo>
                    <a:pt x="81445" y="18641"/>
                    <a:pt x="99416" y="42287"/>
                    <a:pt x="98471" y="64041"/>
                  </a:cubicBezTo>
                  <a:cubicBezTo>
                    <a:pt x="99416" y="85796"/>
                    <a:pt x="82391" y="109442"/>
                    <a:pt x="55907" y="113225"/>
                  </a:cubicBezTo>
                  <a:cubicBezTo>
                    <a:pt x="29424" y="118900"/>
                    <a:pt x="102" y="94308"/>
                    <a:pt x="102" y="64041"/>
                  </a:cubicBezTo>
                  <a:cubicBezTo>
                    <a:pt x="-1789" y="93363"/>
                    <a:pt x="22803" y="123630"/>
                    <a:pt x="55907" y="127413"/>
                  </a:cubicBezTo>
                  <a:cubicBezTo>
                    <a:pt x="89958" y="133088"/>
                    <a:pt x="125900" y="101875"/>
                    <a:pt x="125900" y="64041"/>
                  </a:cubicBezTo>
                  <a:cubicBezTo>
                    <a:pt x="126846" y="26207"/>
                    <a:pt x="89958" y="-5006"/>
                    <a:pt x="55907" y="6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3"/>
            <p:cNvSpPr/>
            <p:nvPr/>
          </p:nvSpPr>
          <p:spPr>
            <a:xfrm>
              <a:off x="1298651" y="33536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69993" y="669"/>
                  </a:move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3362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3"/>
            <p:cNvSpPr/>
            <p:nvPr/>
          </p:nvSpPr>
          <p:spPr>
            <a:xfrm>
              <a:off x="1982482" y="3353608"/>
              <a:ext cx="125917" cy="128082"/>
            </a:xfrm>
            <a:custGeom>
              <a:avLst/>
              <a:gdLst/>
              <a:ahLst/>
              <a:cxnLst/>
              <a:rect l="l" t="t" r="r" b="b"/>
              <a:pathLst>
                <a:path w="125917" h="128082" extrusionOk="0">
                  <a:moveTo>
                    <a:pt x="70011" y="127413"/>
                  </a:moveTo>
                  <a:cubicBezTo>
                    <a:pt x="103115" y="123630"/>
                    <a:pt x="127708" y="93362"/>
                    <a:pt x="125816" y="64041"/>
                  </a:cubicBezTo>
                  <a:cubicBezTo>
                    <a:pt x="125816" y="94308"/>
                    <a:pt x="96494" y="118900"/>
                    <a:pt x="70011" y="113225"/>
                  </a:cubicBezTo>
                  <a:cubicBezTo>
                    <a:pt x="44473" y="109442"/>
                    <a:pt x="26501" y="85796"/>
                    <a:pt x="27447" y="64041"/>
                  </a:cubicBezTo>
                  <a:cubicBezTo>
                    <a:pt x="26501" y="42287"/>
                    <a:pt x="43527" y="18640"/>
                    <a:pt x="70011" y="14857"/>
                  </a:cubicBezTo>
                  <a:cubicBezTo>
                    <a:pt x="96494" y="9182"/>
                    <a:pt x="125816" y="33774"/>
                    <a:pt x="125816" y="64041"/>
                  </a:cubicBezTo>
                  <a:cubicBezTo>
                    <a:pt x="127708" y="34720"/>
                    <a:pt x="103115" y="4453"/>
                    <a:pt x="70011" y="669"/>
                  </a:cubicBezTo>
                  <a:cubicBezTo>
                    <a:pt x="35960" y="-5006"/>
                    <a:pt x="18" y="26207"/>
                    <a:pt x="18" y="64041"/>
                  </a:cubicBezTo>
                  <a:cubicBezTo>
                    <a:pt x="-928" y="101875"/>
                    <a:pt x="35960" y="133088"/>
                    <a:pt x="70011" y="127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1" name="Google Shape;241;p13"/>
          <p:cNvGrpSpPr/>
          <p:nvPr/>
        </p:nvGrpSpPr>
        <p:grpSpPr>
          <a:xfrm rot="-769464" flipH="1">
            <a:off x="-2518591" y="244801"/>
            <a:ext cx="3810975" cy="1560404"/>
            <a:chOff x="8369757" y="2312737"/>
            <a:chExt cx="3824133" cy="1565792"/>
          </a:xfrm>
        </p:grpSpPr>
        <p:sp>
          <p:nvSpPr>
            <p:cNvPr id="242" name="Google Shape;242;p13"/>
            <p:cNvSpPr/>
            <p:nvPr/>
          </p:nvSpPr>
          <p:spPr>
            <a:xfrm>
              <a:off x="8490635" y="2312737"/>
              <a:ext cx="425091" cy="316270"/>
            </a:xfrm>
            <a:custGeom>
              <a:avLst/>
              <a:gdLst/>
              <a:ahLst/>
              <a:cxnLst/>
              <a:rect l="l" t="t" r="r" b="b"/>
              <a:pathLst>
                <a:path w="425091" h="316270" extrusionOk="0">
                  <a:moveTo>
                    <a:pt x="51331" y="95691"/>
                  </a:moveTo>
                  <a:cubicBezTo>
                    <a:pt x="53223" y="98529"/>
                    <a:pt x="56060" y="102312"/>
                    <a:pt x="57952" y="105150"/>
                  </a:cubicBezTo>
                  <a:cubicBezTo>
                    <a:pt x="51331" y="102312"/>
                    <a:pt x="42818" y="95691"/>
                    <a:pt x="33360" y="88125"/>
                  </a:cubicBezTo>
                  <a:cubicBezTo>
                    <a:pt x="71194" y="134471"/>
                    <a:pt x="126053" y="177034"/>
                    <a:pt x="183750" y="212031"/>
                  </a:cubicBezTo>
                  <a:cubicBezTo>
                    <a:pt x="241447" y="247027"/>
                    <a:pt x="301981" y="273511"/>
                    <a:pt x="352111" y="290536"/>
                  </a:cubicBezTo>
                  <a:cubicBezTo>
                    <a:pt x="382378" y="311345"/>
                    <a:pt x="415483" y="320804"/>
                    <a:pt x="423050" y="314183"/>
                  </a:cubicBezTo>
                  <a:cubicBezTo>
                    <a:pt x="431562" y="307562"/>
                    <a:pt x="412645" y="285807"/>
                    <a:pt x="381432" y="264998"/>
                  </a:cubicBezTo>
                  <a:cubicBezTo>
                    <a:pt x="374811" y="259323"/>
                    <a:pt x="367245" y="253648"/>
                    <a:pt x="363461" y="248919"/>
                  </a:cubicBezTo>
                  <a:cubicBezTo>
                    <a:pt x="345490" y="228110"/>
                    <a:pt x="323736" y="207302"/>
                    <a:pt x="301035" y="185547"/>
                  </a:cubicBezTo>
                  <a:cubicBezTo>
                    <a:pt x="289685" y="174197"/>
                    <a:pt x="277389" y="163793"/>
                    <a:pt x="265093" y="152442"/>
                  </a:cubicBezTo>
                  <a:cubicBezTo>
                    <a:pt x="252797" y="141092"/>
                    <a:pt x="240501" y="129742"/>
                    <a:pt x="227259" y="118392"/>
                  </a:cubicBezTo>
                  <a:cubicBezTo>
                    <a:pt x="236718" y="128796"/>
                    <a:pt x="246176" y="139200"/>
                    <a:pt x="255635" y="148659"/>
                  </a:cubicBezTo>
                  <a:cubicBezTo>
                    <a:pt x="240501" y="135417"/>
                    <a:pt x="225367" y="122175"/>
                    <a:pt x="207396" y="108933"/>
                  </a:cubicBezTo>
                  <a:cubicBezTo>
                    <a:pt x="208342" y="111771"/>
                    <a:pt x="209288" y="115554"/>
                    <a:pt x="210234" y="118392"/>
                  </a:cubicBezTo>
                  <a:cubicBezTo>
                    <a:pt x="197937" y="106096"/>
                    <a:pt x="183750" y="92854"/>
                    <a:pt x="169562" y="80558"/>
                  </a:cubicBezTo>
                  <a:cubicBezTo>
                    <a:pt x="154429" y="68262"/>
                    <a:pt x="139295" y="56912"/>
                    <a:pt x="123216" y="46507"/>
                  </a:cubicBezTo>
                  <a:cubicBezTo>
                    <a:pt x="92003" y="25698"/>
                    <a:pt x="61735" y="9619"/>
                    <a:pt x="38089" y="2998"/>
                  </a:cubicBezTo>
                  <a:cubicBezTo>
                    <a:pt x="14443" y="-3623"/>
                    <a:pt x="2147" y="1106"/>
                    <a:pt x="255" y="13402"/>
                  </a:cubicBezTo>
                  <a:cubicBezTo>
                    <a:pt x="-1637" y="25698"/>
                    <a:pt x="6876" y="46507"/>
                    <a:pt x="29576" y="72991"/>
                  </a:cubicBezTo>
                  <a:cubicBezTo>
                    <a:pt x="38089" y="79612"/>
                    <a:pt x="44710" y="88125"/>
                    <a:pt x="51331" y="956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3"/>
            <p:cNvSpPr/>
            <p:nvPr/>
          </p:nvSpPr>
          <p:spPr>
            <a:xfrm>
              <a:off x="8436188" y="2357292"/>
              <a:ext cx="261842" cy="187338"/>
            </a:xfrm>
            <a:custGeom>
              <a:avLst/>
              <a:gdLst/>
              <a:ahLst/>
              <a:cxnLst/>
              <a:rect l="l" t="t" r="r" b="b"/>
              <a:pathLst>
                <a:path w="261842" h="187338" extrusionOk="0">
                  <a:moveTo>
                    <a:pt x="176716" y="176934"/>
                  </a:moveTo>
                  <a:cubicBezTo>
                    <a:pt x="145503" y="146667"/>
                    <a:pt x="117128" y="116400"/>
                    <a:pt x="88752" y="86133"/>
                  </a:cubicBezTo>
                  <a:lnTo>
                    <a:pt x="84969" y="78566"/>
                  </a:lnTo>
                  <a:lnTo>
                    <a:pt x="77402" y="92754"/>
                  </a:lnTo>
                  <a:lnTo>
                    <a:pt x="78348" y="92754"/>
                  </a:lnTo>
                  <a:cubicBezTo>
                    <a:pt x="116182" y="105995"/>
                    <a:pt x="170096" y="138154"/>
                    <a:pt x="220226" y="168421"/>
                  </a:cubicBezTo>
                  <a:lnTo>
                    <a:pt x="239143" y="177880"/>
                  </a:lnTo>
                  <a:cubicBezTo>
                    <a:pt x="248601" y="181663"/>
                    <a:pt x="255222" y="182609"/>
                    <a:pt x="259005" y="181663"/>
                  </a:cubicBezTo>
                  <a:cubicBezTo>
                    <a:pt x="267518" y="177880"/>
                    <a:pt x="256168" y="161801"/>
                    <a:pt x="234414" y="145721"/>
                  </a:cubicBezTo>
                  <a:cubicBezTo>
                    <a:pt x="225901" y="139100"/>
                    <a:pt x="217388" y="133425"/>
                    <a:pt x="209821" y="126804"/>
                  </a:cubicBezTo>
                  <a:cubicBezTo>
                    <a:pt x="181446" y="101266"/>
                    <a:pt x="143612" y="70999"/>
                    <a:pt x="108616" y="46407"/>
                  </a:cubicBezTo>
                  <a:cubicBezTo>
                    <a:pt x="72673" y="21815"/>
                    <a:pt x="38623" y="1952"/>
                    <a:pt x="15922" y="60"/>
                  </a:cubicBezTo>
                  <a:cubicBezTo>
                    <a:pt x="5518" y="-886"/>
                    <a:pt x="5518" y="9519"/>
                    <a:pt x="2680" y="16140"/>
                  </a:cubicBezTo>
                  <a:cubicBezTo>
                    <a:pt x="-2049" y="18977"/>
                    <a:pt x="-157" y="26544"/>
                    <a:pt x="5518" y="36948"/>
                  </a:cubicBezTo>
                  <a:cubicBezTo>
                    <a:pt x="12139" y="46407"/>
                    <a:pt x="22543" y="58703"/>
                    <a:pt x="36731" y="70999"/>
                  </a:cubicBezTo>
                  <a:cubicBezTo>
                    <a:pt x="65106" y="94645"/>
                    <a:pt x="96319" y="107887"/>
                    <a:pt x="104832" y="101266"/>
                  </a:cubicBezTo>
                  <a:cubicBezTo>
                    <a:pt x="109561" y="105995"/>
                    <a:pt x="114291" y="109779"/>
                    <a:pt x="119020" y="114508"/>
                  </a:cubicBezTo>
                  <a:cubicBezTo>
                    <a:pt x="114291" y="112616"/>
                    <a:pt x="109561" y="110725"/>
                    <a:pt x="104832" y="108833"/>
                  </a:cubicBezTo>
                  <a:cubicBezTo>
                    <a:pt x="119020" y="107887"/>
                    <a:pt x="147395" y="126804"/>
                    <a:pt x="171987" y="138154"/>
                  </a:cubicBezTo>
                  <a:lnTo>
                    <a:pt x="205092" y="158017"/>
                  </a:lnTo>
                  <a:lnTo>
                    <a:pt x="201309" y="125858"/>
                  </a:lnTo>
                  <a:lnTo>
                    <a:pt x="183337" y="117346"/>
                  </a:lnTo>
                  <a:cubicBezTo>
                    <a:pt x="184284" y="119237"/>
                    <a:pt x="185229" y="122075"/>
                    <a:pt x="185229" y="122075"/>
                  </a:cubicBezTo>
                  <a:cubicBezTo>
                    <a:pt x="167258" y="113562"/>
                    <a:pt x="151179" y="105995"/>
                    <a:pt x="134153" y="96537"/>
                  </a:cubicBezTo>
                  <a:cubicBezTo>
                    <a:pt x="117128" y="88024"/>
                    <a:pt x="100103" y="78566"/>
                    <a:pt x="83078" y="67216"/>
                  </a:cubicBezTo>
                  <a:cubicBezTo>
                    <a:pt x="67944" y="58703"/>
                    <a:pt x="52810" y="50190"/>
                    <a:pt x="37677" y="42623"/>
                  </a:cubicBezTo>
                  <a:cubicBezTo>
                    <a:pt x="24435" y="37894"/>
                    <a:pt x="20651" y="43569"/>
                    <a:pt x="30110" y="56811"/>
                  </a:cubicBezTo>
                  <a:lnTo>
                    <a:pt x="45244" y="74782"/>
                  </a:lnTo>
                  <a:lnTo>
                    <a:pt x="38623" y="66270"/>
                  </a:lnTo>
                  <a:cubicBezTo>
                    <a:pt x="76457" y="103158"/>
                    <a:pt x="119965" y="140992"/>
                    <a:pt x="160637" y="175988"/>
                  </a:cubicBezTo>
                  <a:cubicBezTo>
                    <a:pt x="167258" y="181663"/>
                    <a:pt x="175771" y="187338"/>
                    <a:pt x="181446" y="187338"/>
                  </a:cubicBezTo>
                  <a:cubicBezTo>
                    <a:pt x="185229" y="187338"/>
                    <a:pt x="183337" y="182609"/>
                    <a:pt x="176716" y="1769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4" name="Google Shape;244;p13"/>
            <p:cNvGrpSpPr/>
            <p:nvPr/>
          </p:nvGrpSpPr>
          <p:grpSpPr>
            <a:xfrm>
              <a:off x="8369757" y="2386673"/>
              <a:ext cx="3824133" cy="1491856"/>
              <a:chOff x="8369757" y="2386673"/>
              <a:chExt cx="3824133" cy="1491856"/>
            </a:xfrm>
          </p:grpSpPr>
          <p:sp>
            <p:nvSpPr>
              <p:cNvPr id="245" name="Google Shape;245;p13"/>
              <p:cNvSpPr/>
              <p:nvPr/>
            </p:nvSpPr>
            <p:spPr>
              <a:xfrm>
                <a:off x="8434140" y="2399915"/>
                <a:ext cx="24591" cy="23909"/>
              </a:xfrm>
              <a:custGeom>
                <a:avLst/>
                <a:gdLst/>
                <a:ahLst/>
                <a:cxnLst/>
                <a:rect l="l" t="t" r="r" b="b"/>
                <a:pathLst>
                  <a:path w="24591" h="23909" extrusionOk="0">
                    <a:moveTo>
                      <a:pt x="24592" y="22700"/>
                    </a:moveTo>
                    <a:cubicBezTo>
                      <a:pt x="18917" y="16079"/>
                      <a:pt x="14188" y="9458"/>
                      <a:pt x="4729" y="1892"/>
                    </a:cubicBezTo>
                    <a:cubicBezTo>
                      <a:pt x="1892" y="946"/>
                      <a:pt x="0" y="0"/>
                      <a:pt x="0" y="0"/>
                    </a:cubicBezTo>
                    <a:cubicBezTo>
                      <a:pt x="2837" y="3783"/>
                      <a:pt x="6621" y="8513"/>
                      <a:pt x="10404" y="14188"/>
                    </a:cubicBezTo>
                    <a:cubicBezTo>
                      <a:pt x="17025" y="23646"/>
                      <a:pt x="23646" y="25538"/>
                      <a:pt x="24592" y="2270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3"/>
              <p:cNvSpPr/>
              <p:nvPr/>
            </p:nvSpPr>
            <p:spPr>
              <a:xfrm>
                <a:off x="8430356" y="2394240"/>
                <a:ext cx="3783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783" h="5675" extrusionOk="0">
                    <a:moveTo>
                      <a:pt x="3784" y="5675"/>
                    </a:moveTo>
                    <a:cubicBezTo>
                      <a:pt x="946" y="1892"/>
                      <a:pt x="0" y="0"/>
                      <a:pt x="0" y="0"/>
                    </a:cubicBezTo>
                    <a:cubicBezTo>
                      <a:pt x="946" y="1892"/>
                      <a:pt x="946" y="2838"/>
                      <a:pt x="1892" y="4729"/>
                    </a:cubicBezTo>
                    <a:cubicBezTo>
                      <a:pt x="2837" y="5675"/>
                      <a:pt x="2837" y="5675"/>
                      <a:pt x="3784" y="5675"/>
                    </a:cubicBezTo>
                    <a:cubicBezTo>
                      <a:pt x="2837" y="5675"/>
                      <a:pt x="2837" y="5675"/>
                      <a:pt x="3784" y="56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3"/>
              <p:cNvSpPr/>
              <p:nvPr/>
            </p:nvSpPr>
            <p:spPr>
              <a:xfrm>
                <a:off x="10608501" y="3359331"/>
                <a:ext cx="519539" cy="133749"/>
              </a:xfrm>
              <a:custGeom>
                <a:avLst/>
                <a:gdLst/>
                <a:ahLst/>
                <a:cxnLst/>
                <a:rect l="l" t="t" r="r" b="b"/>
                <a:pathLst>
                  <a:path w="519539" h="133749" extrusionOk="0">
                    <a:moveTo>
                      <a:pt x="7713" y="6296"/>
                    </a:moveTo>
                    <a:cubicBezTo>
                      <a:pt x="90002" y="31834"/>
                      <a:pt x="173237" y="52643"/>
                      <a:pt x="256471" y="74398"/>
                    </a:cubicBezTo>
                    <a:cubicBezTo>
                      <a:pt x="298088" y="84802"/>
                      <a:pt x="340652" y="94260"/>
                      <a:pt x="382269" y="104665"/>
                    </a:cubicBezTo>
                    <a:cubicBezTo>
                      <a:pt x="423887" y="114123"/>
                      <a:pt x="466450" y="124528"/>
                      <a:pt x="508068" y="133040"/>
                    </a:cubicBezTo>
                    <a:cubicBezTo>
                      <a:pt x="513743" y="133986"/>
                      <a:pt x="518472" y="133986"/>
                      <a:pt x="519417" y="133040"/>
                    </a:cubicBezTo>
                    <a:cubicBezTo>
                      <a:pt x="520363" y="132094"/>
                      <a:pt x="515634" y="129257"/>
                      <a:pt x="510905" y="128311"/>
                    </a:cubicBezTo>
                    <a:cubicBezTo>
                      <a:pt x="468341" y="119798"/>
                      <a:pt x="426724" y="109394"/>
                      <a:pt x="385107" y="99935"/>
                    </a:cubicBezTo>
                    <a:cubicBezTo>
                      <a:pt x="343490" y="89531"/>
                      <a:pt x="300926" y="81018"/>
                      <a:pt x="259309" y="69668"/>
                    </a:cubicBezTo>
                    <a:cubicBezTo>
                      <a:pt x="176074" y="46968"/>
                      <a:pt x="92840" y="27105"/>
                      <a:pt x="11497" y="1567"/>
                    </a:cubicBezTo>
                    <a:cubicBezTo>
                      <a:pt x="5821" y="-325"/>
                      <a:pt x="1091" y="-325"/>
                      <a:pt x="146" y="621"/>
                    </a:cubicBezTo>
                    <a:cubicBezTo>
                      <a:pt x="-800" y="2513"/>
                      <a:pt x="2984" y="5350"/>
                      <a:pt x="7713" y="629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3"/>
              <p:cNvSpPr/>
              <p:nvPr/>
            </p:nvSpPr>
            <p:spPr>
              <a:xfrm>
                <a:off x="11860243" y="3748326"/>
                <a:ext cx="20571" cy="6046"/>
              </a:xfrm>
              <a:custGeom>
                <a:avLst/>
                <a:gdLst/>
                <a:ahLst/>
                <a:cxnLst/>
                <a:rect l="l" t="t" r="r" b="b"/>
                <a:pathLst>
                  <a:path w="20571" h="6046" extrusionOk="0">
                    <a:moveTo>
                      <a:pt x="3547" y="371"/>
                    </a:moveTo>
                    <a:cubicBezTo>
                      <a:pt x="-1182" y="1317"/>
                      <a:pt x="-1182" y="2263"/>
                      <a:pt x="3547" y="4154"/>
                    </a:cubicBezTo>
                    <a:cubicBezTo>
                      <a:pt x="7329" y="5100"/>
                      <a:pt x="13951" y="6046"/>
                      <a:pt x="17735" y="6046"/>
                    </a:cubicBezTo>
                    <a:cubicBezTo>
                      <a:pt x="21517" y="5100"/>
                      <a:pt x="21517" y="3209"/>
                      <a:pt x="17735" y="2263"/>
                    </a:cubicBezTo>
                    <a:cubicBezTo>
                      <a:pt x="13951" y="371"/>
                      <a:pt x="7329" y="-575"/>
                      <a:pt x="3547" y="37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3"/>
              <p:cNvSpPr/>
              <p:nvPr/>
            </p:nvSpPr>
            <p:spPr>
              <a:xfrm>
                <a:off x="8369757" y="2386673"/>
                <a:ext cx="3824133" cy="1491856"/>
              </a:xfrm>
              <a:custGeom>
                <a:avLst/>
                <a:gdLst/>
                <a:ahLst/>
                <a:cxnLst/>
                <a:rect l="l" t="t" r="r" b="b"/>
                <a:pathLst>
                  <a:path w="3824133" h="1491856" extrusionOk="0">
                    <a:moveTo>
                      <a:pt x="3442957" y="1474579"/>
                    </a:moveTo>
                    <a:cubicBezTo>
                      <a:pt x="3418365" y="1473634"/>
                      <a:pt x="3394719" y="1473634"/>
                      <a:pt x="3372964" y="1475525"/>
                    </a:cubicBezTo>
                    <a:cubicBezTo>
                      <a:pt x="3369180" y="1475525"/>
                      <a:pt x="3364451" y="1474579"/>
                      <a:pt x="3361614" y="1473634"/>
                    </a:cubicBezTo>
                    <a:cubicBezTo>
                      <a:pt x="3362560" y="1476471"/>
                      <a:pt x="3357831" y="1477417"/>
                      <a:pt x="3348372" y="1477417"/>
                    </a:cubicBezTo>
                    <a:cubicBezTo>
                      <a:pt x="3303916" y="1477417"/>
                      <a:pt x="3258516" y="1474579"/>
                      <a:pt x="3213115" y="1471742"/>
                    </a:cubicBezTo>
                    <a:cubicBezTo>
                      <a:pt x="3167715" y="1468904"/>
                      <a:pt x="3121368" y="1466067"/>
                      <a:pt x="3075021" y="1461337"/>
                    </a:cubicBezTo>
                    <a:cubicBezTo>
                      <a:pt x="3028674" y="1456608"/>
                      <a:pt x="2982328" y="1450933"/>
                      <a:pt x="2935035" y="1446204"/>
                    </a:cubicBezTo>
                    <a:lnTo>
                      <a:pt x="2865043" y="1438637"/>
                    </a:lnTo>
                    <a:cubicBezTo>
                      <a:pt x="2841397" y="1435800"/>
                      <a:pt x="2818696" y="1432016"/>
                      <a:pt x="2795050" y="1429178"/>
                    </a:cubicBezTo>
                    <a:cubicBezTo>
                      <a:pt x="2793158" y="1431070"/>
                      <a:pt x="2790321" y="1432016"/>
                      <a:pt x="2786537" y="1432962"/>
                    </a:cubicBezTo>
                    <a:cubicBezTo>
                      <a:pt x="2772349" y="1436745"/>
                      <a:pt x="2746812" y="1434854"/>
                      <a:pt x="2720328" y="1428233"/>
                    </a:cubicBezTo>
                    <a:lnTo>
                      <a:pt x="2700465" y="1422558"/>
                    </a:lnTo>
                    <a:cubicBezTo>
                      <a:pt x="2680603" y="1417828"/>
                      <a:pt x="2659793" y="1413099"/>
                      <a:pt x="2639931" y="1408370"/>
                    </a:cubicBezTo>
                    <a:lnTo>
                      <a:pt x="2580342" y="1393236"/>
                    </a:lnTo>
                    <a:cubicBezTo>
                      <a:pt x="2540616" y="1382832"/>
                      <a:pt x="2500891" y="1372428"/>
                      <a:pt x="2461165" y="1362023"/>
                    </a:cubicBezTo>
                    <a:cubicBezTo>
                      <a:pt x="2444140" y="1361077"/>
                      <a:pt x="2425223" y="1358240"/>
                      <a:pt x="2404414" y="1354456"/>
                    </a:cubicBezTo>
                    <a:cubicBezTo>
                      <a:pt x="2369418" y="1349727"/>
                      <a:pt x="2333475" y="1344998"/>
                      <a:pt x="2297533" y="1340269"/>
                    </a:cubicBezTo>
                    <a:cubicBezTo>
                      <a:pt x="2279562" y="1337431"/>
                      <a:pt x="2261591" y="1335539"/>
                      <a:pt x="2243619" y="1332702"/>
                    </a:cubicBezTo>
                    <a:cubicBezTo>
                      <a:pt x="2225648" y="1329864"/>
                      <a:pt x="2207678" y="1326081"/>
                      <a:pt x="2189706" y="1323243"/>
                    </a:cubicBezTo>
                    <a:cubicBezTo>
                      <a:pt x="2193490" y="1326081"/>
                      <a:pt x="2196327" y="1328919"/>
                      <a:pt x="2195381" y="1330810"/>
                    </a:cubicBezTo>
                    <a:cubicBezTo>
                      <a:pt x="2192543" y="1335539"/>
                      <a:pt x="2175519" y="1334594"/>
                      <a:pt x="2156602" y="1329864"/>
                    </a:cubicBezTo>
                    <a:cubicBezTo>
                      <a:pt x="2147143" y="1327027"/>
                      <a:pt x="2137685" y="1325135"/>
                      <a:pt x="2127281" y="1322298"/>
                    </a:cubicBezTo>
                    <a:cubicBezTo>
                      <a:pt x="2154709" y="1330810"/>
                      <a:pt x="2182139" y="1339323"/>
                      <a:pt x="2209569" y="1347836"/>
                    </a:cubicBezTo>
                    <a:cubicBezTo>
                      <a:pt x="2213353" y="1348781"/>
                      <a:pt x="2217136" y="1350673"/>
                      <a:pt x="2219973" y="1351619"/>
                    </a:cubicBezTo>
                    <a:cubicBezTo>
                      <a:pt x="2250241" y="1360132"/>
                      <a:pt x="2281453" y="1366753"/>
                      <a:pt x="2312667" y="1373373"/>
                    </a:cubicBezTo>
                    <a:cubicBezTo>
                      <a:pt x="2587909" y="1434854"/>
                      <a:pt x="2851801" y="1465121"/>
                      <a:pt x="3112855" y="1482146"/>
                    </a:cubicBezTo>
                    <a:cubicBezTo>
                      <a:pt x="3117585" y="1482146"/>
                      <a:pt x="3124205" y="1483092"/>
                      <a:pt x="3127043" y="1484984"/>
                    </a:cubicBezTo>
                    <a:cubicBezTo>
                      <a:pt x="3128934" y="1486875"/>
                      <a:pt x="3128934" y="1487821"/>
                      <a:pt x="3124205" y="1487821"/>
                    </a:cubicBezTo>
                    <a:cubicBezTo>
                      <a:pt x="3040971" y="1488767"/>
                      <a:pt x="2962465" y="1489713"/>
                      <a:pt x="2881122" y="1491605"/>
                    </a:cubicBezTo>
                    <a:cubicBezTo>
                      <a:pt x="2840450" y="1492551"/>
                      <a:pt x="2799779" y="1490659"/>
                      <a:pt x="2757216" y="1488767"/>
                    </a:cubicBezTo>
                    <a:cubicBezTo>
                      <a:pt x="2714653" y="1486875"/>
                      <a:pt x="2670197" y="1484038"/>
                      <a:pt x="2622905" y="1479309"/>
                    </a:cubicBezTo>
                    <a:cubicBezTo>
                      <a:pt x="2399685" y="1454717"/>
                      <a:pt x="2180248" y="1418774"/>
                      <a:pt x="1954190" y="1368644"/>
                    </a:cubicBezTo>
                    <a:cubicBezTo>
                      <a:pt x="1722456" y="1302435"/>
                      <a:pt x="1505857" y="1243792"/>
                      <a:pt x="1270341" y="1163395"/>
                    </a:cubicBezTo>
                    <a:cubicBezTo>
                      <a:pt x="1111438" y="1109481"/>
                      <a:pt x="960102" y="1048001"/>
                      <a:pt x="810657" y="980846"/>
                    </a:cubicBezTo>
                    <a:cubicBezTo>
                      <a:pt x="662159" y="913691"/>
                      <a:pt x="516498" y="839914"/>
                      <a:pt x="371783" y="757625"/>
                    </a:cubicBezTo>
                    <a:cubicBezTo>
                      <a:pt x="315978" y="728304"/>
                      <a:pt x="267740" y="693308"/>
                      <a:pt x="232743" y="662095"/>
                    </a:cubicBezTo>
                    <a:cubicBezTo>
                      <a:pt x="197747" y="629936"/>
                      <a:pt x="176938" y="601560"/>
                      <a:pt x="178830" y="584535"/>
                    </a:cubicBezTo>
                    <a:cubicBezTo>
                      <a:pt x="180722" y="563726"/>
                      <a:pt x="214772" y="563726"/>
                      <a:pt x="263956" y="580752"/>
                    </a:cubicBezTo>
                    <a:cubicBezTo>
                      <a:pt x="255444" y="575077"/>
                      <a:pt x="246931" y="569401"/>
                      <a:pt x="238418" y="564672"/>
                    </a:cubicBezTo>
                    <a:lnTo>
                      <a:pt x="199639" y="536297"/>
                    </a:lnTo>
                    <a:cubicBezTo>
                      <a:pt x="163697" y="508867"/>
                      <a:pt x="135321" y="481437"/>
                      <a:pt x="121133" y="458737"/>
                    </a:cubicBezTo>
                    <a:lnTo>
                      <a:pt x="101270" y="429416"/>
                    </a:lnTo>
                    <a:cubicBezTo>
                      <a:pt x="78570" y="384015"/>
                      <a:pt x="32223" y="325372"/>
                      <a:pt x="18982" y="283755"/>
                    </a:cubicBezTo>
                    <a:lnTo>
                      <a:pt x="31278" y="280917"/>
                    </a:lnTo>
                    <a:lnTo>
                      <a:pt x="26548" y="273350"/>
                    </a:lnTo>
                    <a:cubicBezTo>
                      <a:pt x="8577" y="250650"/>
                      <a:pt x="-881" y="231733"/>
                      <a:pt x="65" y="220383"/>
                    </a:cubicBezTo>
                    <a:lnTo>
                      <a:pt x="9523" y="212816"/>
                    </a:lnTo>
                    <a:cubicBezTo>
                      <a:pt x="22765" y="206195"/>
                      <a:pt x="40736" y="204303"/>
                      <a:pt x="65328" y="208087"/>
                    </a:cubicBezTo>
                    <a:cubicBezTo>
                      <a:pt x="68165" y="203358"/>
                      <a:pt x="72895" y="201466"/>
                      <a:pt x="80462" y="201466"/>
                    </a:cubicBezTo>
                    <a:cubicBezTo>
                      <a:pt x="72895" y="180657"/>
                      <a:pt x="73841" y="165524"/>
                      <a:pt x="93703" y="162686"/>
                    </a:cubicBezTo>
                    <a:cubicBezTo>
                      <a:pt x="87082" y="153228"/>
                      <a:pt x="91812" y="150390"/>
                      <a:pt x="104108" y="156065"/>
                    </a:cubicBezTo>
                    <a:cubicBezTo>
                      <a:pt x="107891" y="157957"/>
                      <a:pt x="112620" y="160794"/>
                      <a:pt x="117350" y="163632"/>
                    </a:cubicBezTo>
                    <a:cubicBezTo>
                      <a:pt x="117350" y="163632"/>
                      <a:pt x="117350" y="163632"/>
                      <a:pt x="117350" y="163632"/>
                    </a:cubicBezTo>
                    <a:cubicBezTo>
                      <a:pt x="114512" y="157957"/>
                      <a:pt x="113567" y="156065"/>
                      <a:pt x="108837" y="148498"/>
                    </a:cubicBezTo>
                    <a:cubicBezTo>
                      <a:pt x="101270" y="140932"/>
                      <a:pt x="96541" y="136202"/>
                      <a:pt x="96541" y="136202"/>
                    </a:cubicBezTo>
                    <a:cubicBezTo>
                      <a:pt x="74786" y="117285"/>
                      <a:pt x="74786" y="117285"/>
                      <a:pt x="56816" y="100260"/>
                    </a:cubicBezTo>
                    <a:cubicBezTo>
                      <a:pt x="42628" y="84181"/>
                      <a:pt x="36007" y="70939"/>
                      <a:pt x="36007" y="70939"/>
                    </a:cubicBezTo>
                    <a:cubicBezTo>
                      <a:pt x="31278" y="39726"/>
                      <a:pt x="32223" y="39726"/>
                      <a:pt x="40736" y="34996"/>
                    </a:cubicBezTo>
                    <a:cubicBezTo>
                      <a:pt x="42628" y="34996"/>
                      <a:pt x="43574" y="34996"/>
                      <a:pt x="45465" y="35942"/>
                    </a:cubicBezTo>
                    <a:cubicBezTo>
                      <a:pt x="34115" y="21754"/>
                      <a:pt x="33169" y="20809"/>
                      <a:pt x="30331" y="17025"/>
                    </a:cubicBezTo>
                    <a:cubicBezTo>
                      <a:pt x="27494" y="12296"/>
                      <a:pt x="26548" y="9458"/>
                      <a:pt x="26548" y="9458"/>
                    </a:cubicBezTo>
                    <a:cubicBezTo>
                      <a:pt x="29386" y="5675"/>
                      <a:pt x="29386" y="5675"/>
                      <a:pt x="29386" y="2838"/>
                    </a:cubicBezTo>
                    <a:cubicBezTo>
                      <a:pt x="30331" y="946"/>
                      <a:pt x="31278" y="0"/>
                      <a:pt x="31278" y="0"/>
                    </a:cubicBezTo>
                    <a:cubicBezTo>
                      <a:pt x="35061" y="0"/>
                      <a:pt x="37899" y="946"/>
                      <a:pt x="39790" y="946"/>
                    </a:cubicBezTo>
                    <a:cubicBezTo>
                      <a:pt x="41682" y="946"/>
                      <a:pt x="41682" y="946"/>
                      <a:pt x="41682" y="0"/>
                    </a:cubicBezTo>
                    <a:cubicBezTo>
                      <a:pt x="44519" y="0"/>
                      <a:pt x="47357" y="946"/>
                      <a:pt x="47357" y="946"/>
                    </a:cubicBezTo>
                    <a:cubicBezTo>
                      <a:pt x="56816" y="7567"/>
                      <a:pt x="60599" y="9458"/>
                      <a:pt x="62491" y="10404"/>
                    </a:cubicBezTo>
                    <a:cubicBezTo>
                      <a:pt x="73841" y="35942"/>
                      <a:pt x="73841" y="35942"/>
                      <a:pt x="73841" y="35942"/>
                    </a:cubicBezTo>
                    <a:cubicBezTo>
                      <a:pt x="80462" y="35942"/>
                      <a:pt x="80462" y="35942"/>
                      <a:pt x="80462" y="35942"/>
                    </a:cubicBezTo>
                    <a:cubicBezTo>
                      <a:pt x="81408" y="44455"/>
                      <a:pt x="81408" y="44455"/>
                      <a:pt x="81408" y="44455"/>
                    </a:cubicBezTo>
                    <a:cubicBezTo>
                      <a:pt x="82353" y="37834"/>
                      <a:pt x="82353" y="37834"/>
                      <a:pt x="82353" y="37834"/>
                    </a:cubicBezTo>
                    <a:cubicBezTo>
                      <a:pt x="90866" y="48238"/>
                      <a:pt x="90866" y="48238"/>
                      <a:pt x="90866" y="48238"/>
                    </a:cubicBezTo>
                    <a:cubicBezTo>
                      <a:pt x="82353" y="34996"/>
                      <a:pt x="82353" y="34996"/>
                      <a:pt x="82353" y="34996"/>
                    </a:cubicBezTo>
                    <a:cubicBezTo>
                      <a:pt x="105054" y="55805"/>
                      <a:pt x="105054" y="55805"/>
                      <a:pt x="115458" y="63372"/>
                    </a:cubicBezTo>
                    <a:cubicBezTo>
                      <a:pt x="124916" y="71885"/>
                      <a:pt x="135321" y="77560"/>
                      <a:pt x="136267" y="78505"/>
                    </a:cubicBezTo>
                    <a:cubicBezTo>
                      <a:pt x="136267" y="76614"/>
                      <a:pt x="137213" y="75668"/>
                      <a:pt x="137213" y="75668"/>
                    </a:cubicBezTo>
                    <a:cubicBezTo>
                      <a:pt x="162750" y="97422"/>
                      <a:pt x="162750" y="97422"/>
                      <a:pt x="187343" y="119177"/>
                    </a:cubicBezTo>
                    <a:cubicBezTo>
                      <a:pt x="189235" y="122015"/>
                      <a:pt x="190180" y="123906"/>
                      <a:pt x="191126" y="126744"/>
                    </a:cubicBezTo>
                    <a:cubicBezTo>
                      <a:pt x="194909" y="127690"/>
                      <a:pt x="200584" y="130527"/>
                      <a:pt x="205314" y="134311"/>
                    </a:cubicBezTo>
                    <a:lnTo>
                      <a:pt x="218556" y="144715"/>
                    </a:lnTo>
                    <a:cubicBezTo>
                      <a:pt x="219501" y="145661"/>
                      <a:pt x="220448" y="145661"/>
                      <a:pt x="222339" y="146607"/>
                    </a:cubicBezTo>
                    <a:cubicBezTo>
                      <a:pt x="222339" y="146607"/>
                      <a:pt x="222339" y="146607"/>
                      <a:pt x="222339" y="146607"/>
                    </a:cubicBezTo>
                    <a:cubicBezTo>
                      <a:pt x="228014" y="149444"/>
                      <a:pt x="231798" y="151336"/>
                      <a:pt x="235581" y="153228"/>
                    </a:cubicBezTo>
                    <a:cubicBezTo>
                      <a:pt x="238418" y="154173"/>
                      <a:pt x="238418" y="154173"/>
                      <a:pt x="238418" y="154173"/>
                    </a:cubicBezTo>
                    <a:lnTo>
                      <a:pt x="238418" y="154173"/>
                    </a:lnTo>
                    <a:cubicBezTo>
                      <a:pt x="247877" y="158903"/>
                      <a:pt x="261119" y="164578"/>
                      <a:pt x="296116" y="181603"/>
                    </a:cubicBezTo>
                    <a:cubicBezTo>
                      <a:pt x="304628" y="188224"/>
                      <a:pt x="311249" y="193899"/>
                      <a:pt x="318816" y="199574"/>
                    </a:cubicBezTo>
                    <a:cubicBezTo>
                      <a:pt x="316924" y="197682"/>
                      <a:pt x="315032" y="194845"/>
                      <a:pt x="313141" y="192953"/>
                    </a:cubicBezTo>
                    <a:cubicBezTo>
                      <a:pt x="309357" y="188224"/>
                      <a:pt x="315978" y="187278"/>
                      <a:pt x="314086" y="185386"/>
                    </a:cubicBezTo>
                    <a:cubicBezTo>
                      <a:pt x="260173" y="137148"/>
                      <a:pt x="198693" y="87964"/>
                      <a:pt x="141942" y="37834"/>
                    </a:cubicBezTo>
                    <a:cubicBezTo>
                      <a:pt x="130592" y="30267"/>
                      <a:pt x="123025" y="19863"/>
                      <a:pt x="123971" y="16079"/>
                    </a:cubicBezTo>
                    <a:cubicBezTo>
                      <a:pt x="124916" y="12296"/>
                      <a:pt x="134375" y="15134"/>
                      <a:pt x="145725" y="23646"/>
                    </a:cubicBezTo>
                    <a:cubicBezTo>
                      <a:pt x="212881" y="60534"/>
                      <a:pt x="285711" y="105935"/>
                      <a:pt x="358541" y="154173"/>
                    </a:cubicBezTo>
                    <a:cubicBezTo>
                      <a:pt x="430426" y="202412"/>
                      <a:pt x="503256" y="253488"/>
                      <a:pt x="566628" y="303618"/>
                    </a:cubicBezTo>
                    <a:cubicBezTo>
                      <a:pt x="602570" y="326318"/>
                      <a:pt x="637567" y="350910"/>
                      <a:pt x="675401" y="372665"/>
                    </a:cubicBezTo>
                    <a:lnTo>
                      <a:pt x="671618" y="367935"/>
                    </a:lnTo>
                    <a:lnTo>
                      <a:pt x="699047" y="386852"/>
                    </a:lnTo>
                    <a:lnTo>
                      <a:pt x="701885" y="388744"/>
                    </a:lnTo>
                    <a:cubicBezTo>
                      <a:pt x="696210" y="382123"/>
                      <a:pt x="689589" y="375502"/>
                      <a:pt x="683914" y="368881"/>
                    </a:cubicBezTo>
                    <a:cubicBezTo>
                      <a:pt x="679185" y="365098"/>
                      <a:pt x="674455" y="362260"/>
                      <a:pt x="669726" y="358477"/>
                    </a:cubicBezTo>
                    <a:cubicBezTo>
                      <a:pt x="584600" y="306455"/>
                      <a:pt x="513661" y="249704"/>
                      <a:pt x="437993" y="192007"/>
                    </a:cubicBezTo>
                    <a:cubicBezTo>
                      <a:pt x="397322" y="160794"/>
                      <a:pt x="365162" y="129581"/>
                      <a:pt x="330166" y="98368"/>
                    </a:cubicBezTo>
                    <a:cubicBezTo>
                      <a:pt x="320707" y="90802"/>
                      <a:pt x="315032" y="84181"/>
                      <a:pt x="317870" y="81343"/>
                    </a:cubicBezTo>
                    <a:cubicBezTo>
                      <a:pt x="320707" y="79451"/>
                      <a:pt x="332058" y="84181"/>
                      <a:pt x="341516" y="90802"/>
                    </a:cubicBezTo>
                    <a:cubicBezTo>
                      <a:pt x="474881" y="175928"/>
                      <a:pt x="630000" y="273350"/>
                      <a:pt x="730260" y="360369"/>
                    </a:cubicBezTo>
                    <a:cubicBezTo>
                      <a:pt x="755798" y="374556"/>
                      <a:pt x="780391" y="389690"/>
                      <a:pt x="799308" y="405769"/>
                    </a:cubicBezTo>
                    <a:lnTo>
                      <a:pt x="800253" y="406715"/>
                    </a:lnTo>
                    <a:cubicBezTo>
                      <a:pt x="795524" y="401986"/>
                      <a:pt x="791740" y="397257"/>
                      <a:pt x="787011" y="391582"/>
                    </a:cubicBezTo>
                    <a:cubicBezTo>
                      <a:pt x="805928" y="403878"/>
                      <a:pt x="813495" y="414282"/>
                      <a:pt x="830520" y="425632"/>
                    </a:cubicBezTo>
                    <a:cubicBezTo>
                      <a:pt x="829574" y="421849"/>
                      <a:pt x="828629" y="417120"/>
                      <a:pt x="828629" y="413336"/>
                    </a:cubicBezTo>
                    <a:cubicBezTo>
                      <a:pt x="839979" y="419957"/>
                      <a:pt x="852275" y="427524"/>
                      <a:pt x="864571" y="434145"/>
                    </a:cubicBezTo>
                    <a:cubicBezTo>
                      <a:pt x="876867" y="440766"/>
                      <a:pt x="889163" y="447387"/>
                      <a:pt x="901459" y="454008"/>
                    </a:cubicBezTo>
                    <a:cubicBezTo>
                      <a:pt x="926051" y="467250"/>
                      <a:pt x="951589" y="480491"/>
                      <a:pt x="976181" y="493733"/>
                    </a:cubicBezTo>
                    <a:cubicBezTo>
                      <a:pt x="1000773" y="506029"/>
                      <a:pt x="1026311" y="519271"/>
                      <a:pt x="1049958" y="532513"/>
                    </a:cubicBezTo>
                    <a:cubicBezTo>
                      <a:pt x="1073604" y="545755"/>
                      <a:pt x="1097250" y="558997"/>
                      <a:pt x="1119005" y="572239"/>
                    </a:cubicBezTo>
                    <a:cubicBezTo>
                      <a:pt x="1122788" y="574131"/>
                      <a:pt x="1125626" y="576022"/>
                      <a:pt x="1129409" y="577914"/>
                    </a:cubicBezTo>
                    <a:cubicBezTo>
                      <a:pt x="1172918" y="589264"/>
                      <a:pt x="1215481" y="601560"/>
                      <a:pt x="1263719" y="620477"/>
                    </a:cubicBezTo>
                    <a:cubicBezTo>
                      <a:pt x="1247640" y="612911"/>
                      <a:pt x="1232507" y="605344"/>
                      <a:pt x="1216427" y="597777"/>
                    </a:cubicBezTo>
                    <a:cubicBezTo>
                      <a:pt x="1253315" y="608181"/>
                      <a:pt x="1288311" y="620477"/>
                      <a:pt x="1326145" y="636557"/>
                    </a:cubicBezTo>
                    <a:cubicBezTo>
                      <a:pt x="1351684" y="647907"/>
                      <a:pt x="1377221" y="658311"/>
                      <a:pt x="1402759" y="670607"/>
                    </a:cubicBezTo>
                    <a:cubicBezTo>
                      <a:pt x="1428298" y="682903"/>
                      <a:pt x="1452889" y="695199"/>
                      <a:pt x="1475590" y="707495"/>
                    </a:cubicBezTo>
                    <a:cubicBezTo>
                      <a:pt x="1520990" y="733033"/>
                      <a:pt x="1560716" y="756680"/>
                      <a:pt x="1583417" y="779380"/>
                    </a:cubicBezTo>
                    <a:cubicBezTo>
                      <a:pt x="1785828" y="849373"/>
                      <a:pt x="1991078" y="910853"/>
                      <a:pt x="2199165" y="960037"/>
                    </a:cubicBezTo>
                    <a:cubicBezTo>
                      <a:pt x="2209569" y="962875"/>
                      <a:pt x="2219028" y="966658"/>
                      <a:pt x="2219973" y="970441"/>
                    </a:cubicBezTo>
                    <a:cubicBezTo>
                      <a:pt x="2219973" y="973279"/>
                      <a:pt x="2212407" y="974225"/>
                      <a:pt x="2202002" y="971387"/>
                    </a:cubicBezTo>
                    <a:cubicBezTo>
                      <a:pt x="2183085" y="967604"/>
                      <a:pt x="2164168" y="963821"/>
                      <a:pt x="2145251" y="960037"/>
                    </a:cubicBezTo>
                    <a:cubicBezTo>
                      <a:pt x="2126334" y="956254"/>
                      <a:pt x="2107417" y="951524"/>
                      <a:pt x="2088500" y="946795"/>
                    </a:cubicBezTo>
                    <a:cubicBezTo>
                      <a:pt x="2050666" y="937337"/>
                      <a:pt x="2012832" y="928824"/>
                      <a:pt x="1974998" y="919366"/>
                    </a:cubicBezTo>
                    <a:cubicBezTo>
                      <a:pt x="1937164" y="909907"/>
                      <a:pt x="1900277" y="899503"/>
                      <a:pt x="1862443" y="889099"/>
                    </a:cubicBezTo>
                    <a:cubicBezTo>
                      <a:pt x="1824609" y="878694"/>
                      <a:pt x="1786775" y="868290"/>
                      <a:pt x="1749886" y="856940"/>
                    </a:cubicBezTo>
                    <a:cubicBezTo>
                      <a:pt x="1780153" y="869236"/>
                      <a:pt x="1811367" y="879640"/>
                      <a:pt x="1841633" y="890990"/>
                    </a:cubicBezTo>
                    <a:cubicBezTo>
                      <a:pt x="1872847" y="901395"/>
                      <a:pt x="1904059" y="912745"/>
                      <a:pt x="1934327" y="924095"/>
                    </a:cubicBezTo>
                    <a:cubicBezTo>
                      <a:pt x="1996753" y="944904"/>
                      <a:pt x="2060124" y="964766"/>
                      <a:pt x="2124443" y="983683"/>
                    </a:cubicBezTo>
                    <a:cubicBezTo>
                      <a:pt x="2141468" y="987467"/>
                      <a:pt x="2157547" y="991250"/>
                      <a:pt x="2174573" y="995980"/>
                    </a:cubicBezTo>
                    <a:cubicBezTo>
                      <a:pt x="2191598" y="999763"/>
                      <a:pt x="2207678" y="1005438"/>
                      <a:pt x="2222811" y="1010167"/>
                    </a:cubicBezTo>
                    <a:cubicBezTo>
                      <a:pt x="2305100" y="1032868"/>
                      <a:pt x="2386442" y="1051785"/>
                      <a:pt x="2468732" y="1071648"/>
                    </a:cubicBezTo>
                    <a:cubicBezTo>
                      <a:pt x="2509403" y="1082052"/>
                      <a:pt x="2551020" y="1089619"/>
                      <a:pt x="2592638" y="1097185"/>
                    </a:cubicBezTo>
                    <a:cubicBezTo>
                      <a:pt x="2634256" y="1104752"/>
                      <a:pt x="2676819" y="1113265"/>
                      <a:pt x="2720328" y="1119886"/>
                    </a:cubicBezTo>
                    <a:cubicBezTo>
                      <a:pt x="2794104" y="1130290"/>
                      <a:pt x="2864096" y="1140694"/>
                      <a:pt x="2933144" y="1150153"/>
                    </a:cubicBezTo>
                    <a:cubicBezTo>
                      <a:pt x="3003137" y="1157720"/>
                      <a:pt x="3072183" y="1166232"/>
                      <a:pt x="3145960" y="1172853"/>
                    </a:cubicBezTo>
                    <a:cubicBezTo>
                      <a:pt x="3197982" y="1176637"/>
                      <a:pt x="3249058" y="1181366"/>
                      <a:pt x="3299187" y="1185149"/>
                    </a:cubicBezTo>
                    <a:cubicBezTo>
                      <a:pt x="3324726" y="1187041"/>
                      <a:pt x="3349318" y="1189879"/>
                      <a:pt x="3373910" y="1190824"/>
                    </a:cubicBezTo>
                    <a:cubicBezTo>
                      <a:pt x="3398501" y="1192716"/>
                      <a:pt x="3424040" y="1193662"/>
                      <a:pt x="3448632" y="1195554"/>
                    </a:cubicBezTo>
                    <a:cubicBezTo>
                      <a:pt x="3497816" y="1199337"/>
                      <a:pt x="3547946" y="1203121"/>
                      <a:pt x="3598077" y="1206904"/>
                    </a:cubicBezTo>
                    <a:cubicBezTo>
                      <a:pt x="3648206" y="1209741"/>
                      <a:pt x="3698336" y="1214471"/>
                      <a:pt x="3749412" y="1219200"/>
                    </a:cubicBezTo>
                    <a:cubicBezTo>
                      <a:pt x="3776841" y="1221092"/>
                      <a:pt x="3801434" y="1228658"/>
                      <a:pt x="3804271" y="1236225"/>
                    </a:cubicBezTo>
                    <a:cubicBezTo>
                      <a:pt x="3807109" y="1243792"/>
                      <a:pt x="3786300" y="1248521"/>
                      <a:pt x="3758871" y="1246630"/>
                    </a:cubicBezTo>
                    <a:cubicBezTo>
                      <a:pt x="3704957" y="1244738"/>
                      <a:pt x="3651044" y="1241900"/>
                      <a:pt x="3597130" y="1240009"/>
                    </a:cubicBezTo>
                    <a:cubicBezTo>
                      <a:pt x="3543217" y="1236225"/>
                      <a:pt x="3489304" y="1233388"/>
                      <a:pt x="3436335" y="1229604"/>
                    </a:cubicBezTo>
                    <a:lnTo>
                      <a:pt x="3355938" y="1223929"/>
                    </a:lnTo>
                    <a:lnTo>
                      <a:pt x="3275541" y="1216362"/>
                    </a:lnTo>
                    <a:cubicBezTo>
                      <a:pt x="3221628" y="1211633"/>
                      <a:pt x="3167715" y="1206904"/>
                      <a:pt x="3113801" y="1200283"/>
                    </a:cubicBezTo>
                    <a:cubicBezTo>
                      <a:pt x="2898148" y="1175691"/>
                      <a:pt x="2681548" y="1140694"/>
                      <a:pt x="2462110" y="1087727"/>
                    </a:cubicBezTo>
                    <a:cubicBezTo>
                      <a:pt x="2414818" y="1076377"/>
                      <a:pt x="2368472" y="1064081"/>
                      <a:pt x="2322125" y="1052731"/>
                    </a:cubicBezTo>
                    <a:cubicBezTo>
                      <a:pt x="2322125" y="1053676"/>
                      <a:pt x="2323071" y="1054622"/>
                      <a:pt x="2322125" y="1055568"/>
                    </a:cubicBezTo>
                    <a:cubicBezTo>
                      <a:pt x="2321180" y="1059351"/>
                      <a:pt x="2315504" y="1062189"/>
                      <a:pt x="2307938" y="1063135"/>
                    </a:cubicBezTo>
                    <a:cubicBezTo>
                      <a:pt x="2359959" y="1076377"/>
                      <a:pt x="2412927" y="1090565"/>
                      <a:pt x="2465894" y="1105698"/>
                    </a:cubicBezTo>
                    <a:cubicBezTo>
                      <a:pt x="2540616" y="1118940"/>
                      <a:pt x="2617230" y="1130290"/>
                      <a:pt x="2692898" y="1143532"/>
                    </a:cubicBezTo>
                    <a:cubicBezTo>
                      <a:pt x="2769511" y="1155828"/>
                      <a:pt x="2847072" y="1170016"/>
                      <a:pt x="2926523" y="1186095"/>
                    </a:cubicBezTo>
                    <a:cubicBezTo>
                      <a:pt x="2981382" y="1196500"/>
                      <a:pt x="3033404" y="1208796"/>
                      <a:pt x="3084480" y="1220146"/>
                    </a:cubicBezTo>
                    <a:cubicBezTo>
                      <a:pt x="3096776" y="1222983"/>
                      <a:pt x="3110017" y="1225821"/>
                      <a:pt x="3122314" y="1229604"/>
                    </a:cubicBezTo>
                    <a:cubicBezTo>
                      <a:pt x="3134610" y="1232442"/>
                      <a:pt x="3147851" y="1235279"/>
                      <a:pt x="3160148" y="1238117"/>
                    </a:cubicBezTo>
                    <a:cubicBezTo>
                      <a:pt x="3185685" y="1243792"/>
                      <a:pt x="3210278" y="1249467"/>
                      <a:pt x="3235816" y="1255142"/>
                    </a:cubicBezTo>
                    <a:lnTo>
                      <a:pt x="3333239" y="1265547"/>
                    </a:lnTo>
                    <a:cubicBezTo>
                      <a:pt x="3365397" y="1269330"/>
                      <a:pt x="3398501" y="1271222"/>
                      <a:pt x="3431606" y="1274059"/>
                    </a:cubicBezTo>
                    <a:cubicBezTo>
                      <a:pt x="3464711" y="1276897"/>
                      <a:pt x="3496870" y="1279734"/>
                      <a:pt x="3529975" y="1281626"/>
                    </a:cubicBezTo>
                    <a:cubicBezTo>
                      <a:pt x="3563079" y="1284464"/>
                      <a:pt x="3595239" y="1287301"/>
                      <a:pt x="3628343" y="1289193"/>
                    </a:cubicBezTo>
                    <a:cubicBezTo>
                      <a:pt x="3634018" y="1289193"/>
                      <a:pt x="3638747" y="1290139"/>
                      <a:pt x="3640640" y="1292030"/>
                    </a:cubicBezTo>
                    <a:cubicBezTo>
                      <a:pt x="3642531" y="1293922"/>
                      <a:pt x="3639693" y="1294868"/>
                      <a:pt x="3634018" y="1294868"/>
                    </a:cubicBezTo>
                    <a:cubicBezTo>
                      <a:pt x="3588618" y="1295814"/>
                      <a:pt x="3542271" y="1293922"/>
                      <a:pt x="3494979" y="1292030"/>
                    </a:cubicBezTo>
                    <a:cubicBezTo>
                      <a:pt x="3448632" y="1290139"/>
                      <a:pt x="3401339" y="1288247"/>
                      <a:pt x="3354047" y="1285409"/>
                    </a:cubicBezTo>
                    <a:cubicBezTo>
                      <a:pt x="3368235" y="1292030"/>
                      <a:pt x="3376748" y="1298651"/>
                      <a:pt x="3373910" y="1305272"/>
                    </a:cubicBezTo>
                    <a:cubicBezTo>
                      <a:pt x="3372018" y="1311893"/>
                      <a:pt x="3359722" y="1316622"/>
                      <a:pt x="3341750" y="1318514"/>
                    </a:cubicBezTo>
                    <a:lnTo>
                      <a:pt x="3406069" y="1326081"/>
                    </a:lnTo>
                    <a:cubicBezTo>
                      <a:pt x="3419311" y="1327973"/>
                      <a:pt x="3429715" y="1331756"/>
                      <a:pt x="3428769" y="1334594"/>
                    </a:cubicBezTo>
                    <a:cubicBezTo>
                      <a:pt x="3427824" y="1338377"/>
                      <a:pt x="3417418" y="1339323"/>
                      <a:pt x="3405123" y="1338377"/>
                    </a:cubicBezTo>
                    <a:lnTo>
                      <a:pt x="3339859" y="1329864"/>
                    </a:lnTo>
                    <a:lnTo>
                      <a:pt x="3274595" y="1320406"/>
                    </a:lnTo>
                    <a:lnTo>
                      <a:pt x="3145014" y="1301489"/>
                    </a:lnTo>
                    <a:cubicBezTo>
                      <a:pt x="3118530" y="1298651"/>
                      <a:pt x="3092993" y="1295814"/>
                      <a:pt x="3066508" y="1292030"/>
                    </a:cubicBezTo>
                    <a:lnTo>
                      <a:pt x="2988949" y="1281626"/>
                    </a:lnTo>
                    <a:cubicBezTo>
                      <a:pt x="2936928" y="1275005"/>
                      <a:pt x="2884906" y="1267438"/>
                      <a:pt x="2832884" y="1258926"/>
                    </a:cubicBezTo>
                    <a:cubicBezTo>
                      <a:pt x="2846126" y="1266492"/>
                      <a:pt x="2855585" y="1273113"/>
                      <a:pt x="2860314" y="1280680"/>
                    </a:cubicBezTo>
                    <a:lnTo>
                      <a:pt x="2860314" y="1280680"/>
                    </a:lnTo>
                    <a:cubicBezTo>
                      <a:pt x="2876393" y="1283518"/>
                      <a:pt x="2892472" y="1286355"/>
                      <a:pt x="2908552" y="1289193"/>
                    </a:cubicBezTo>
                    <a:cubicBezTo>
                      <a:pt x="3205549" y="1322298"/>
                      <a:pt x="3508221" y="1350673"/>
                      <a:pt x="3813730" y="1379994"/>
                    </a:cubicBezTo>
                    <a:cubicBezTo>
                      <a:pt x="3819404" y="1380940"/>
                      <a:pt x="3824134" y="1381886"/>
                      <a:pt x="3824134" y="1383778"/>
                    </a:cubicBezTo>
                    <a:cubicBezTo>
                      <a:pt x="3824134" y="1385670"/>
                      <a:pt x="3819404" y="1386615"/>
                      <a:pt x="3813730" y="1385670"/>
                    </a:cubicBezTo>
                    <a:cubicBezTo>
                      <a:pt x="3767383" y="1380940"/>
                      <a:pt x="3721983" y="1376211"/>
                      <a:pt x="3675636" y="1372428"/>
                    </a:cubicBezTo>
                    <a:cubicBezTo>
                      <a:pt x="3629289" y="1367698"/>
                      <a:pt x="3583889" y="1364861"/>
                      <a:pt x="3537542" y="1359186"/>
                    </a:cubicBezTo>
                    <a:cubicBezTo>
                      <a:pt x="3537542" y="1359186"/>
                      <a:pt x="3537542" y="1359186"/>
                      <a:pt x="3537542" y="1359186"/>
                    </a:cubicBezTo>
                    <a:cubicBezTo>
                      <a:pt x="3541326" y="1360132"/>
                      <a:pt x="3541326" y="1362023"/>
                      <a:pt x="3537542" y="1362969"/>
                    </a:cubicBezTo>
                    <a:cubicBezTo>
                      <a:pt x="3533758" y="1363915"/>
                      <a:pt x="3527138" y="1362969"/>
                      <a:pt x="3523354" y="1361077"/>
                    </a:cubicBezTo>
                    <a:cubicBezTo>
                      <a:pt x="3519571" y="1359186"/>
                      <a:pt x="3519571" y="1358240"/>
                      <a:pt x="3523354" y="1357294"/>
                    </a:cubicBezTo>
                    <a:cubicBezTo>
                      <a:pt x="3480791" y="1353511"/>
                      <a:pt x="3438228" y="1348781"/>
                      <a:pt x="3395665" y="1344998"/>
                    </a:cubicBezTo>
                    <a:cubicBezTo>
                      <a:pt x="3373910" y="1343106"/>
                      <a:pt x="3353101" y="1341215"/>
                      <a:pt x="3332292" y="1339323"/>
                    </a:cubicBezTo>
                    <a:cubicBezTo>
                      <a:pt x="3311484" y="1337431"/>
                      <a:pt x="3289729" y="1334594"/>
                      <a:pt x="3268920" y="1332702"/>
                    </a:cubicBezTo>
                    <a:cubicBezTo>
                      <a:pt x="3226357" y="1328919"/>
                      <a:pt x="3183794" y="1324189"/>
                      <a:pt x="3142176" y="1320406"/>
                    </a:cubicBezTo>
                    <a:cubicBezTo>
                      <a:pt x="3121368" y="1318514"/>
                      <a:pt x="3099613" y="1316622"/>
                      <a:pt x="3078805" y="1313785"/>
                    </a:cubicBezTo>
                    <a:cubicBezTo>
                      <a:pt x="3057996" y="1311893"/>
                      <a:pt x="3037187" y="1309056"/>
                      <a:pt x="3015432" y="1307164"/>
                    </a:cubicBezTo>
                    <a:cubicBezTo>
                      <a:pt x="3054213" y="1312839"/>
                      <a:pt x="3092993" y="1319460"/>
                      <a:pt x="3131772" y="1325135"/>
                    </a:cubicBezTo>
                    <a:lnTo>
                      <a:pt x="3248112" y="1341215"/>
                    </a:lnTo>
                    <a:cubicBezTo>
                      <a:pt x="3286892" y="1345944"/>
                      <a:pt x="3325671" y="1352565"/>
                      <a:pt x="3364451" y="1357294"/>
                    </a:cubicBezTo>
                    <a:lnTo>
                      <a:pt x="3480791" y="1372428"/>
                    </a:lnTo>
                    <a:cubicBezTo>
                      <a:pt x="3497816" y="1372428"/>
                      <a:pt x="3514841" y="1372428"/>
                      <a:pt x="3532813" y="1372428"/>
                    </a:cubicBezTo>
                    <a:cubicBezTo>
                      <a:pt x="3537542" y="1372428"/>
                      <a:pt x="3543217" y="1374319"/>
                      <a:pt x="3545108" y="1376211"/>
                    </a:cubicBezTo>
                    <a:cubicBezTo>
                      <a:pt x="3546055" y="1378103"/>
                      <a:pt x="3542271" y="1379049"/>
                      <a:pt x="3537542" y="1379049"/>
                    </a:cubicBezTo>
                    <a:cubicBezTo>
                      <a:pt x="3532813" y="1379049"/>
                      <a:pt x="3528083" y="1379049"/>
                      <a:pt x="3523354" y="1379049"/>
                    </a:cubicBezTo>
                    <a:cubicBezTo>
                      <a:pt x="3552675" y="1382832"/>
                      <a:pt x="3574430" y="1392290"/>
                      <a:pt x="3573484" y="1399857"/>
                    </a:cubicBezTo>
                    <a:cubicBezTo>
                      <a:pt x="3570647" y="1407424"/>
                      <a:pt x="3545108" y="1411207"/>
                      <a:pt x="3514841" y="1407424"/>
                    </a:cubicBezTo>
                    <a:cubicBezTo>
                      <a:pt x="3474169" y="1403641"/>
                      <a:pt x="3432553" y="1398911"/>
                      <a:pt x="3391881" y="1395128"/>
                    </a:cubicBezTo>
                    <a:cubicBezTo>
                      <a:pt x="3371073" y="1393236"/>
                      <a:pt x="3351209" y="1390399"/>
                      <a:pt x="3330401" y="1388507"/>
                    </a:cubicBezTo>
                    <a:lnTo>
                      <a:pt x="3268920" y="1379994"/>
                    </a:lnTo>
                    <a:lnTo>
                      <a:pt x="3242436" y="1378103"/>
                    </a:lnTo>
                    <a:cubicBezTo>
                      <a:pt x="3232978" y="1378103"/>
                      <a:pt x="3224466" y="1378103"/>
                      <a:pt x="3215008" y="1378103"/>
                    </a:cubicBezTo>
                    <a:cubicBezTo>
                      <a:pt x="3278379" y="1388507"/>
                      <a:pt x="3340805" y="1399857"/>
                      <a:pt x="3404177" y="1408370"/>
                    </a:cubicBezTo>
                    <a:cubicBezTo>
                      <a:pt x="3467549" y="1417828"/>
                      <a:pt x="3530920" y="1427287"/>
                      <a:pt x="3593347" y="1435800"/>
                    </a:cubicBezTo>
                    <a:cubicBezTo>
                      <a:pt x="3603751" y="1436745"/>
                      <a:pt x="3613210" y="1439583"/>
                      <a:pt x="3613210" y="1442420"/>
                    </a:cubicBezTo>
                    <a:cubicBezTo>
                      <a:pt x="3613210" y="1445258"/>
                      <a:pt x="3603751" y="1447150"/>
                      <a:pt x="3593347" y="1446204"/>
                    </a:cubicBezTo>
                    <a:cubicBezTo>
                      <a:pt x="3537542" y="1443366"/>
                      <a:pt x="3480791" y="1438637"/>
                      <a:pt x="3424986" y="1434854"/>
                    </a:cubicBezTo>
                    <a:cubicBezTo>
                      <a:pt x="3396610" y="1432962"/>
                      <a:pt x="3368235" y="1430124"/>
                      <a:pt x="3339859" y="1428233"/>
                    </a:cubicBezTo>
                    <a:cubicBezTo>
                      <a:pt x="3311484" y="1425395"/>
                      <a:pt x="3283108" y="1422558"/>
                      <a:pt x="3254733" y="1419720"/>
                    </a:cubicBezTo>
                    <a:cubicBezTo>
                      <a:pt x="3197982" y="1414045"/>
                      <a:pt x="3141231" y="1407424"/>
                      <a:pt x="3085425" y="1400803"/>
                    </a:cubicBezTo>
                    <a:cubicBezTo>
                      <a:pt x="3028674" y="1393236"/>
                      <a:pt x="2971923" y="1384724"/>
                      <a:pt x="2916118" y="1377157"/>
                    </a:cubicBezTo>
                    <a:cubicBezTo>
                      <a:pt x="2878284" y="1377157"/>
                      <a:pt x="2839505" y="1376211"/>
                      <a:pt x="2801671" y="1375265"/>
                    </a:cubicBezTo>
                    <a:cubicBezTo>
                      <a:pt x="2762891" y="1374319"/>
                      <a:pt x="2725057" y="1373373"/>
                      <a:pt x="2685332" y="1372428"/>
                    </a:cubicBezTo>
                    <a:cubicBezTo>
                      <a:pt x="2694790" y="1374319"/>
                      <a:pt x="2704249" y="1376211"/>
                      <a:pt x="2713707" y="1378103"/>
                    </a:cubicBezTo>
                    <a:cubicBezTo>
                      <a:pt x="2958681" y="1426341"/>
                      <a:pt x="3174336" y="1423503"/>
                      <a:pt x="3413636" y="1445258"/>
                    </a:cubicBezTo>
                    <a:cubicBezTo>
                      <a:pt x="3419311" y="1445258"/>
                      <a:pt x="3424040" y="1447150"/>
                      <a:pt x="3424986" y="1449041"/>
                    </a:cubicBezTo>
                    <a:cubicBezTo>
                      <a:pt x="3425931" y="1450933"/>
                      <a:pt x="3421202" y="1451879"/>
                      <a:pt x="3415527" y="1450933"/>
                    </a:cubicBezTo>
                    <a:cubicBezTo>
                      <a:pt x="3386206" y="1449041"/>
                      <a:pt x="3357831" y="1447150"/>
                      <a:pt x="3329455" y="1445258"/>
                    </a:cubicBezTo>
                    <a:cubicBezTo>
                      <a:pt x="3301080" y="1443366"/>
                      <a:pt x="3272704" y="1441475"/>
                      <a:pt x="3245274" y="1439583"/>
                    </a:cubicBezTo>
                    <a:cubicBezTo>
                      <a:pt x="3189469" y="1435800"/>
                      <a:pt x="3132718" y="1433908"/>
                      <a:pt x="3074076" y="1429178"/>
                    </a:cubicBezTo>
                    <a:cubicBezTo>
                      <a:pt x="2977598" y="1420666"/>
                      <a:pt x="2884906" y="1412153"/>
                      <a:pt x="2795050" y="1404586"/>
                    </a:cubicBezTo>
                    <a:cubicBezTo>
                      <a:pt x="2817751" y="1408370"/>
                      <a:pt x="2840450" y="1412153"/>
                      <a:pt x="2863151" y="1415937"/>
                    </a:cubicBezTo>
                    <a:cubicBezTo>
                      <a:pt x="2885851" y="1418774"/>
                      <a:pt x="2908552" y="1421612"/>
                      <a:pt x="2931253" y="1424449"/>
                    </a:cubicBezTo>
                    <a:cubicBezTo>
                      <a:pt x="2976653" y="1430124"/>
                      <a:pt x="3021108" y="1434854"/>
                      <a:pt x="3065563" y="1439583"/>
                    </a:cubicBezTo>
                    <a:cubicBezTo>
                      <a:pt x="3110017" y="1444312"/>
                      <a:pt x="3155419" y="1447150"/>
                      <a:pt x="3199873" y="1451879"/>
                    </a:cubicBezTo>
                    <a:cubicBezTo>
                      <a:pt x="3244329" y="1455662"/>
                      <a:pt x="3289729" y="1460392"/>
                      <a:pt x="3335130" y="1464175"/>
                    </a:cubicBezTo>
                    <a:cubicBezTo>
                      <a:pt x="3342697" y="1464175"/>
                      <a:pt x="3351209" y="1466067"/>
                      <a:pt x="3355938" y="1467958"/>
                    </a:cubicBezTo>
                    <a:cubicBezTo>
                      <a:pt x="3356885" y="1467012"/>
                      <a:pt x="3357831" y="1467012"/>
                      <a:pt x="3360667" y="1466067"/>
                    </a:cubicBezTo>
                    <a:cubicBezTo>
                      <a:pt x="3383368" y="1465121"/>
                      <a:pt x="3408907" y="1465121"/>
                      <a:pt x="3434444" y="1465121"/>
                    </a:cubicBezTo>
                    <a:cubicBezTo>
                      <a:pt x="3439173" y="1465121"/>
                      <a:pt x="3445794" y="1466067"/>
                      <a:pt x="3447686" y="1467958"/>
                    </a:cubicBezTo>
                    <a:cubicBezTo>
                      <a:pt x="3451470" y="1473634"/>
                      <a:pt x="3448632" y="1474579"/>
                      <a:pt x="3442957" y="1474579"/>
                    </a:cubicBezTo>
                    <a:close/>
                    <a:moveTo>
                      <a:pt x="492852" y="374556"/>
                    </a:moveTo>
                    <a:cubicBezTo>
                      <a:pt x="491906" y="372665"/>
                      <a:pt x="490960" y="371719"/>
                      <a:pt x="490015" y="370773"/>
                    </a:cubicBezTo>
                    <a:cubicBezTo>
                      <a:pt x="493798" y="373611"/>
                      <a:pt x="497581" y="377394"/>
                      <a:pt x="502311" y="381177"/>
                    </a:cubicBezTo>
                    <a:cubicBezTo>
                      <a:pt x="502311" y="381177"/>
                      <a:pt x="502311" y="381177"/>
                      <a:pt x="515553" y="401986"/>
                    </a:cubicBezTo>
                    <a:cubicBezTo>
                      <a:pt x="514607" y="402932"/>
                      <a:pt x="503256" y="388744"/>
                      <a:pt x="492852" y="374556"/>
                    </a:cubicBezTo>
                    <a:close/>
                    <a:moveTo>
                      <a:pt x="237473" y="263892"/>
                    </a:moveTo>
                    <a:cubicBezTo>
                      <a:pt x="237473" y="263892"/>
                      <a:pt x="237473" y="263892"/>
                      <a:pt x="237473" y="263892"/>
                    </a:cubicBezTo>
                    <a:cubicBezTo>
                      <a:pt x="233689" y="256325"/>
                      <a:pt x="230852" y="251596"/>
                      <a:pt x="230852" y="251596"/>
                    </a:cubicBezTo>
                    <a:cubicBezTo>
                      <a:pt x="233689" y="256325"/>
                      <a:pt x="235581" y="260109"/>
                      <a:pt x="237473" y="263892"/>
                    </a:cubicBezTo>
                    <a:close/>
                    <a:moveTo>
                      <a:pt x="1866225" y="911799"/>
                    </a:moveTo>
                    <a:cubicBezTo>
                      <a:pt x="1821771" y="897611"/>
                      <a:pt x="1777316" y="883423"/>
                      <a:pt x="1733806" y="866398"/>
                    </a:cubicBezTo>
                    <a:cubicBezTo>
                      <a:pt x="1690297" y="849373"/>
                      <a:pt x="1646789" y="833293"/>
                      <a:pt x="1604225" y="813431"/>
                    </a:cubicBezTo>
                    <a:cubicBezTo>
                      <a:pt x="1625980" y="820997"/>
                      <a:pt x="1647734" y="827618"/>
                      <a:pt x="1668544" y="834239"/>
                    </a:cubicBezTo>
                    <a:cubicBezTo>
                      <a:pt x="1701648" y="847481"/>
                      <a:pt x="1733806" y="860723"/>
                      <a:pt x="1766911" y="873965"/>
                    </a:cubicBezTo>
                    <a:cubicBezTo>
                      <a:pt x="1800016" y="887207"/>
                      <a:pt x="1833120" y="898557"/>
                      <a:pt x="1866225" y="911799"/>
                    </a:cubicBezTo>
                    <a:close/>
                    <a:moveTo>
                      <a:pt x="360433" y="241192"/>
                    </a:moveTo>
                    <a:cubicBezTo>
                      <a:pt x="377458" y="260109"/>
                      <a:pt x="389754" y="276188"/>
                      <a:pt x="401105" y="292267"/>
                    </a:cubicBezTo>
                    <a:cubicBezTo>
                      <a:pt x="415292" y="299834"/>
                      <a:pt x="430426" y="308347"/>
                      <a:pt x="444614" y="317805"/>
                    </a:cubicBezTo>
                    <a:cubicBezTo>
                      <a:pt x="483394" y="342397"/>
                      <a:pt x="521228" y="366990"/>
                      <a:pt x="559062" y="390636"/>
                    </a:cubicBezTo>
                    <a:cubicBezTo>
                      <a:pt x="556224" y="384015"/>
                      <a:pt x="564736" y="389690"/>
                      <a:pt x="570412" y="392528"/>
                    </a:cubicBezTo>
                    <a:cubicBezTo>
                      <a:pt x="575141" y="395365"/>
                      <a:pt x="580816" y="397257"/>
                      <a:pt x="585545" y="400094"/>
                    </a:cubicBezTo>
                    <a:cubicBezTo>
                      <a:pt x="565683" y="386852"/>
                      <a:pt x="545819" y="373611"/>
                      <a:pt x="525957" y="360369"/>
                    </a:cubicBezTo>
                    <a:cubicBezTo>
                      <a:pt x="506094" y="347127"/>
                      <a:pt x="487177" y="332939"/>
                      <a:pt x="467314" y="318751"/>
                    </a:cubicBezTo>
                    <a:cubicBezTo>
                      <a:pt x="449343" y="306455"/>
                      <a:pt x="431372" y="293213"/>
                      <a:pt x="413400" y="279971"/>
                    </a:cubicBezTo>
                    <a:cubicBezTo>
                      <a:pt x="394484" y="267675"/>
                      <a:pt x="376513" y="254433"/>
                      <a:pt x="360433" y="241192"/>
                    </a:cubicBezTo>
                    <a:close/>
                    <a:moveTo>
                      <a:pt x="87082" y="65264"/>
                    </a:moveTo>
                    <a:cubicBezTo>
                      <a:pt x="86137" y="64318"/>
                      <a:pt x="86137" y="63372"/>
                      <a:pt x="85191" y="61480"/>
                    </a:cubicBezTo>
                    <a:cubicBezTo>
                      <a:pt x="85191" y="61480"/>
                      <a:pt x="85191" y="61480"/>
                      <a:pt x="95595" y="62426"/>
                    </a:cubicBezTo>
                    <a:cubicBezTo>
                      <a:pt x="95595" y="62426"/>
                      <a:pt x="91812" y="63372"/>
                      <a:pt x="87082" y="65264"/>
                    </a:cubicBezTo>
                    <a:close/>
                    <a:moveTo>
                      <a:pt x="70057" y="65264"/>
                    </a:moveTo>
                    <a:cubicBezTo>
                      <a:pt x="71949" y="67155"/>
                      <a:pt x="72895" y="68101"/>
                      <a:pt x="74786" y="69993"/>
                    </a:cubicBezTo>
                    <a:cubicBezTo>
                      <a:pt x="71003" y="69993"/>
                      <a:pt x="70057" y="68101"/>
                      <a:pt x="70057" y="65264"/>
                    </a:cubicBezTo>
                    <a:close/>
                    <a:moveTo>
                      <a:pt x="112620" y="108773"/>
                    </a:moveTo>
                    <a:cubicBezTo>
                      <a:pt x="110729" y="104989"/>
                      <a:pt x="109783" y="103098"/>
                      <a:pt x="107891" y="101206"/>
                    </a:cubicBezTo>
                    <a:cubicBezTo>
                      <a:pt x="112620" y="108773"/>
                      <a:pt x="112620" y="108773"/>
                      <a:pt x="112620" y="108773"/>
                    </a:cubicBezTo>
                    <a:close/>
                    <a:moveTo>
                      <a:pt x="39790" y="279971"/>
                    </a:moveTo>
                    <a:lnTo>
                      <a:pt x="78570" y="270513"/>
                    </a:lnTo>
                    <a:lnTo>
                      <a:pt x="38844" y="278080"/>
                    </a:lnTo>
                    <a:lnTo>
                      <a:pt x="39790" y="27997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4"/>
          <p:cNvSpPr txBox="1">
            <a:spLocks noGrp="1"/>
          </p:cNvSpPr>
          <p:nvPr>
            <p:ph type="title"/>
          </p:nvPr>
        </p:nvSpPr>
        <p:spPr>
          <a:xfrm>
            <a:off x="4057300" y="445025"/>
            <a:ext cx="43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4"/>
          <p:cNvSpPr txBox="1">
            <a:spLocks noGrp="1"/>
          </p:cNvSpPr>
          <p:nvPr>
            <p:ph type="subTitle" idx="1"/>
          </p:nvPr>
        </p:nvSpPr>
        <p:spPr>
          <a:xfrm>
            <a:off x="4760430" y="1251250"/>
            <a:ext cx="36684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 2 SemiBold"/>
              <a:buNone/>
              <a:defRPr sz="2400" i="1"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3" name="Google Shape;253;p14"/>
          <p:cNvSpPr txBox="1">
            <a:spLocks noGrp="1"/>
          </p:cNvSpPr>
          <p:nvPr>
            <p:ph type="title" idx="2" hasCustomPrompt="1"/>
          </p:nvPr>
        </p:nvSpPr>
        <p:spPr>
          <a:xfrm>
            <a:off x="4057300" y="1251250"/>
            <a:ext cx="6867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solidFill>
                  <a:schemeClr val="accen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14"/>
          <p:cNvSpPr txBox="1">
            <a:spLocks noGrp="1"/>
          </p:cNvSpPr>
          <p:nvPr>
            <p:ph type="subTitle" idx="3"/>
          </p:nvPr>
        </p:nvSpPr>
        <p:spPr>
          <a:xfrm>
            <a:off x="4760430" y="1786750"/>
            <a:ext cx="36684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14"/>
          <p:cNvSpPr>
            <a:spLocks noGrp="1"/>
          </p:cNvSpPr>
          <p:nvPr>
            <p:ph type="pic" idx="4"/>
          </p:nvPr>
        </p:nvSpPr>
        <p:spPr>
          <a:xfrm>
            <a:off x="0" y="0"/>
            <a:ext cx="36231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56" name="Google Shape;256;p14"/>
          <p:cNvSpPr txBox="1">
            <a:spLocks noGrp="1"/>
          </p:cNvSpPr>
          <p:nvPr>
            <p:ph type="subTitle" idx="5"/>
          </p:nvPr>
        </p:nvSpPr>
        <p:spPr>
          <a:xfrm>
            <a:off x="4760430" y="2359150"/>
            <a:ext cx="36684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 2 SemiBold"/>
              <a:buNone/>
              <a:defRPr sz="2400" i="1"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57" name="Google Shape;257;p14"/>
          <p:cNvSpPr txBox="1">
            <a:spLocks noGrp="1"/>
          </p:cNvSpPr>
          <p:nvPr>
            <p:ph type="title" idx="6" hasCustomPrompt="1"/>
          </p:nvPr>
        </p:nvSpPr>
        <p:spPr>
          <a:xfrm>
            <a:off x="4057300" y="2359150"/>
            <a:ext cx="6867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solidFill>
                  <a:schemeClr val="accen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14"/>
          <p:cNvSpPr txBox="1">
            <a:spLocks noGrp="1"/>
          </p:cNvSpPr>
          <p:nvPr>
            <p:ph type="subTitle" idx="7"/>
          </p:nvPr>
        </p:nvSpPr>
        <p:spPr>
          <a:xfrm>
            <a:off x="4760430" y="2894650"/>
            <a:ext cx="36684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14"/>
          <p:cNvSpPr txBox="1">
            <a:spLocks noGrp="1"/>
          </p:cNvSpPr>
          <p:nvPr>
            <p:ph type="subTitle" idx="8"/>
          </p:nvPr>
        </p:nvSpPr>
        <p:spPr>
          <a:xfrm>
            <a:off x="4760430" y="3467050"/>
            <a:ext cx="36684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xo 2 SemiBold"/>
              <a:buNone/>
              <a:defRPr sz="2400" i="1"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60" name="Google Shape;260;p14"/>
          <p:cNvSpPr txBox="1">
            <a:spLocks noGrp="1"/>
          </p:cNvSpPr>
          <p:nvPr>
            <p:ph type="title" idx="9" hasCustomPrompt="1"/>
          </p:nvPr>
        </p:nvSpPr>
        <p:spPr>
          <a:xfrm>
            <a:off x="4057300" y="3467050"/>
            <a:ext cx="6867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solidFill>
                  <a:schemeClr val="accent2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Exo 2"/>
              <a:buNone/>
              <a:defRPr sz="3000"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14"/>
          <p:cNvSpPr txBox="1">
            <a:spLocks noGrp="1"/>
          </p:cNvSpPr>
          <p:nvPr>
            <p:ph type="subTitle" idx="13"/>
          </p:nvPr>
        </p:nvSpPr>
        <p:spPr>
          <a:xfrm>
            <a:off x="4760430" y="4002550"/>
            <a:ext cx="3668400" cy="4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62" name="Google Shape;262;p14"/>
          <p:cNvGrpSpPr/>
          <p:nvPr/>
        </p:nvGrpSpPr>
        <p:grpSpPr>
          <a:xfrm>
            <a:off x="6625628" y="-798869"/>
            <a:ext cx="3422409" cy="5942375"/>
            <a:chOff x="6625628" y="-798869"/>
            <a:chExt cx="3422409" cy="5942375"/>
          </a:xfrm>
        </p:grpSpPr>
        <p:grpSp>
          <p:nvGrpSpPr>
            <p:cNvPr id="263" name="Google Shape;263;p14"/>
            <p:cNvGrpSpPr/>
            <p:nvPr/>
          </p:nvGrpSpPr>
          <p:grpSpPr>
            <a:xfrm>
              <a:off x="6625628" y="4723563"/>
              <a:ext cx="2518381" cy="419943"/>
              <a:chOff x="2426750" y="320300"/>
              <a:chExt cx="2656800" cy="443025"/>
            </a:xfrm>
          </p:grpSpPr>
          <p:sp>
            <p:nvSpPr>
              <p:cNvPr id="264" name="Google Shape;264;p14"/>
              <p:cNvSpPr/>
              <p:nvPr/>
            </p:nvSpPr>
            <p:spPr>
              <a:xfrm>
                <a:off x="2426750" y="320525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4"/>
              <p:cNvSpPr/>
              <p:nvPr/>
            </p:nvSpPr>
            <p:spPr>
              <a:xfrm>
                <a:off x="2648150" y="541925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4"/>
              <p:cNvSpPr/>
              <p:nvPr/>
            </p:nvSpPr>
            <p:spPr>
              <a:xfrm>
                <a:off x="2869550" y="3204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4"/>
              <p:cNvSpPr/>
              <p:nvPr/>
            </p:nvSpPr>
            <p:spPr>
              <a:xfrm>
                <a:off x="3090950" y="5418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4"/>
              <p:cNvSpPr/>
              <p:nvPr/>
            </p:nvSpPr>
            <p:spPr>
              <a:xfrm>
                <a:off x="3312350" y="32033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14"/>
              <p:cNvSpPr/>
              <p:nvPr/>
            </p:nvSpPr>
            <p:spPr>
              <a:xfrm>
                <a:off x="3533750" y="54173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14"/>
              <p:cNvSpPr/>
              <p:nvPr/>
            </p:nvSpPr>
            <p:spPr>
              <a:xfrm>
                <a:off x="3755150" y="32048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14"/>
              <p:cNvSpPr/>
              <p:nvPr/>
            </p:nvSpPr>
            <p:spPr>
              <a:xfrm>
                <a:off x="3976550" y="541888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14"/>
              <p:cNvSpPr/>
              <p:nvPr/>
            </p:nvSpPr>
            <p:spPr>
              <a:xfrm>
                <a:off x="4197950" y="320363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14"/>
              <p:cNvSpPr/>
              <p:nvPr/>
            </p:nvSpPr>
            <p:spPr>
              <a:xfrm>
                <a:off x="4419350" y="541763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14"/>
              <p:cNvSpPr/>
              <p:nvPr/>
            </p:nvSpPr>
            <p:spPr>
              <a:xfrm>
                <a:off x="4640750" y="3203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14"/>
              <p:cNvSpPr/>
              <p:nvPr/>
            </p:nvSpPr>
            <p:spPr>
              <a:xfrm>
                <a:off x="4862150" y="541700"/>
                <a:ext cx="221400" cy="2214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6" name="Google Shape;276;p14"/>
            <p:cNvGrpSpPr/>
            <p:nvPr/>
          </p:nvGrpSpPr>
          <p:grpSpPr>
            <a:xfrm>
              <a:off x="8268750" y="-798869"/>
              <a:ext cx="1779287" cy="1779287"/>
              <a:chOff x="0" y="1707554"/>
              <a:chExt cx="3442893" cy="3442892"/>
            </a:xfrm>
          </p:grpSpPr>
          <p:sp>
            <p:nvSpPr>
              <p:cNvPr id="277" name="Google Shape;277;p14"/>
              <p:cNvSpPr/>
              <p:nvPr/>
            </p:nvSpPr>
            <p:spPr>
              <a:xfrm>
                <a:off x="0" y="1707554"/>
                <a:ext cx="3442893" cy="3442892"/>
              </a:xfrm>
              <a:custGeom>
                <a:avLst/>
                <a:gdLst/>
                <a:ahLst/>
                <a:cxnLst/>
                <a:rect l="l" t="t" r="r" b="b"/>
                <a:pathLst>
                  <a:path w="3442893" h="3442892" extrusionOk="0">
                    <a:moveTo>
                      <a:pt x="1721446" y="0"/>
                    </a:moveTo>
                    <a:cubicBezTo>
                      <a:pt x="770867" y="0"/>
                      <a:pt x="0" y="770867"/>
                      <a:pt x="0" y="1721446"/>
                    </a:cubicBezTo>
                    <a:cubicBezTo>
                      <a:pt x="0" y="2672025"/>
                      <a:pt x="770867" y="3442892"/>
                      <a:pt x="1721446" y="3442892"/>
                    </a:cubicBezTo>
                    <a:cubicBezTo>
                      <a:pt x="2672025" y="3442892"/>
                      <a:pt x="3442892" y="2672025"/>
                      <a:pt x="3442892" y="1721446"/>
                    </a:cubicBezTo>
                    <a:cubicBezTo>
                      <a:pt x="3443838" y="770867"/>
                      <a:pt x="2672971" y="0"/>
                      <a:pt x="1721446" y="0"/>
                    </a:cubicBezTo>
                    <a:close/>
                    <a:moveTo>
                      <a:pt x="99314" y="1903995"/>
                    </a:moveTo>
                    <a:cubicBezTo>
                      <a:pt x="73776" y="1723338"/>
                      <a:pt x="83235" y="1538897"/>
                      <a:pt x="115394" y="1358240"/>
                    </a:cubicBezTo>
                    <a:cubicBezTo>
                      <a:pt x="185387" y="995980"/>
                      <a:pt x="396311" y="666824"/>
                      <a:pt x="679120" y="430362"/>
                    </a:cubicBezTo>
                    <a:cubicBezTo>
                      <a:pt x="968550" y="200520"/>
                      <a:pt x="1337431" y="70939"/>
                      <a:pt x="1705367" y="74722"/>
                    </a:cubicBezTo>
                    <a:cubicBezTo>
                      <a:pt x="1888861" y="76614"/>
                      <a:pt x="2071410" y="110664"/>
                      <a:pt x="2242609" y="174036"/>
                    </a:cubicBezTo>
                    <a:cubicBezTo>
                      <a:pt x="2411916" y="240246"/>
                      <a:pt x="2570819" y="331993"/>
                      <a:pt x="2705130" y="451170"/>
                    </a:cubicBezTo>
                    <a:cubicBezTo>
                      <a:pt x="2409079" y="248758"/>
                      <a:pt x="2055331" y="142823"/>
                      <a:pt x="1706312" y="157011"/>
                    </a:cubicBezTo>
                    <a:cubicBezTo>
                      <a:pt x="1358240" y="171199"/>
                      <a:pt x="1014897" y="292267"/>
                      <a:pt x="747221" y="514542"/>
                    </a:cubicBezTo>
                    <a:cubicBezTo>
                      <a:pt x="476708" y="731142"/>
                      <a:pt x="279026" y="1037597"/>
                      <a:pt x="196737" y="1376211"/>
                    </a:cubicBezTo>
                    <a:cubicBezTo>
                      <a:pt x="113502" y="1714825"/>
                      <a:pt x="135256" y="2082761"/>
                      <a:pt x="272405" y="2414754"/>
                    </a:cubicBezTo>
                    <a:cubicBezTo>
                      <a:pt x="184441" y="2258689"/>
                      <a:pt x="128636" y="2083706"/>
                      <a:pt x="99314" y="1903995"/>
                    </a:cubicBezTo>
                    <a:close/>
                    <a:moveTo>
                      <a:pt x="2501772" y="2794039"/>
                    </a:moveTo>
                    <a:cubicBezTo>
                      <a:pt x="2238826" y="2984155"/>
                      <a:pt x="1904941" y="3073065"/>
                      <a:pt x="1584298" y="3034285"/>
                    </a:cubicBezTo>
                    <a:cubicBezTo>
                      <a:pt x="1263655" y="2996451"/>
                      <a:pt x="961929" y="2834711"/>
                      <a:pt x="753842" y="2594465"/>
                    </a:cubicBezTo>
                    <a:cubicBezTo>
                      <a:pt x="545755" y="2353274"/>
                      <a:pt x="432253" y="2035468"/>
                      <a:pt x="443603" y="1722392"/>
                    </a:cubicBezTo>
                    <a:cubicBezTo>
                      <a:pt x="455899" y="2034522"/>
                      <a:pt x="579806" y="2338140"/>
                      <a:pt x="792622" y="2559469"/>
                    </a:cubicBezTo>
                    <a:cubicBezTo>
                      <a:pt x="1000709" y="2783635"/>
                      <a:pt x="1291085" y="2926458"/>
                      <a:pt x="1592811" y="2952942"/>
                    </a:cubicBezTo>
                    <a:cubicBezTo>
                      <a:pt x="1894537" y="2976588"/>
                      <a:pt x="2201938" y="2896191"/>
                      <a:pt x="2444075" y="2716480"/>
                    </a:cubicBezTo>
                    <a:cubicBezTo>
                      <a:pt x="2686213" y="2539606"/>
                      <a:pt x="2860249" y="2270985"/>
                      <a:pt x="2919838" y="1977771"/>
                    </a:cubicBezTo>
                    <a:cubicBezTo>
                      <a:pt x="2982263" y="1685504"/>
                      <a:pt x="2935917" y="1369590"/>
                      <a:pt x="2785527" y="1109481"/>
                    </a:cubicBezTo>
                    <a:cubicBezTo>
                      <a:pt x="2637974" y="847481"/>
                      <a:pt x="2390162" y="645069"/>
                      <a:pt x="2103569" y="547647"/>
                    </a:cubicBezTo>
                    <a:cubicBezTo>
                      <a:pt x="1817923" y="451170"/>
                      <a:pt x="1493496" y="458737"/>
                      <a:pt x="1212579" y="580752"/>
                    </a:cubicBezTo>
                    <a:cubicBezTo>
                      <a:pt x="927878" y="696145"/>
                      <a:pt x="692362" y="924095"/>
                      <a:pt x="554268" y="1204066"/>
                    </a:cubicBezTo>
                    <a:cubicBezTo>
                      <a:pt x="670607" y="913691"/>
                      <a:pt x="903286" y="668716"/>
                      <a:pt x="1190825" y="532513"/>
                    </a:cubicBezTo>
                    <a:cubicBezTo>
                      <a:pt x="1479309" y="395365"/>
                      <a:pt x="1820760" y="375502"/>
                      <a:pt x="2129107" y="468195"/>
                    </a:cubicBezTo>
                    <a:cubicBezTo>
                      <a:pt x="2440292" y="558997"/>
                      <a:pt x="2707021" y="780326"/>
                      <a:pt x="2870653" y="1059351"/>
                    </a:cubicBezTo>
                    <a:cubicBezTo>
                      <a:pt x="3035231" y="1339323"/>
                      <a:pt x="3090091" y="1680775"/>
                      <a:pt x="3025773" y="1999526"/>
                    </a:cubicBezTo>
                    <a:cubicBezTo>
                      <a:pt x="2956726" y="2317331"/>
                      <a:pt x="2764718" y="2605815"/>
                      <a:pt x="2501772" y="2794039"/>
                    </a:cubicBezTo>
                    <a:close/>
                    <a:moveTo>
                      <a:pt x="1721446" y="2155591"/>
                    </a:moveTo>
                    <a:cubicBezTo>
                      <a:pt x="1482146" y="2155591"/>
                      <a:pt x="1287301" y="1960746"/>
                      <a:pt x="1287301" y="1721446"/>
                    </a:cubicBezTo>
                    <a:cubicBezTo>
                      <a:pt x="1287301" y="1482146"/>
                      <a:pt x="1482146" y="1287301"/>
                      <a:pt x="1721446" y="1287301"/>
                    </a:cubicBezTo>
                    <a:cubicBezTo>
                      <a:pt x="1960746" y="1287301"/>
                      <a:pt x="2155591" y="1482146"/>
                      <a:pt x="2155591" y="1721446"/>
                    </a:cubicBezTo>
                    <a:cubicBezTo>
                      <a:pt x="2155591" y="1960746"/>
                      <a:pt x="1960746" y="2155591"/>
                      <a:pt x="1721446" y="2155591"/>
                    </a:cubicBezTo>
                    <a:close/>
                    <a:moveTo>
                      <a:pt x="1928587" y="2399620"/>
                    </a:moveTo>
                    <a:cubicBezTo>
                      <a:pt x="1892645" y="2343815"/>
                      <a:pt x="1856703" y="2288010"/>
                      <a:pt x="1819814" y="2232205"/>
                    </a:cubicBezTo>
                    <a:cubicBezTo>
                      <a:pt x="1853865" y="2225584"/>
                      <a:pt x="1886024" y="2216125"/>
                      <a:pt x="1917237" y="2202883"/>
                    </a:cubicBezTo>
                    <a:cubicBezTo>
                      <a:pt x="1921020" y="2269093"/>
                      <a:pt x="1924804" y="2334357"/>
                      <a:pt x="1928587" y="2399620"/>
                    </a:cubicBezTo>
                    <a:close/>
                    <a:moveTo>
                      <a:pt x="1759280" y="2238826"/>
                    </a:moveTo>
                    <a:cubicBezTo>
                      <a:pt x="1744146" y="2289902"/>
                      <a:pt x="1729013" y="2340978"/>
                      <a:pt x="1713879" y="2392053"/>
                    </a:cubicBezTo>
                    <a:cubicBezTo>
                      <a:pt x="1702529" y="2340978"/>
                      <a:pt x="1692125" y="2288956"/>
                      <a:pt x="1680775" y="2237880"/>
                    </a:cubicBezTo>
                    <a:cubicBezTo>
                      <a:pt x="1694962" y="2238826"/>
                      <a:pt x="1708204" y="2241663"/>
                      <a:pt x="1722392" y="2241663"/>
                    </a:cubicBezTo>
                    <a:cubicBezTo>
                      <a:pt x="1734688" y="2242609"/>
                      <a:pt x="1746984" y="2239772"/>
                      <a:pt x="1759280" y="2238826"/>
                    </a:cubicBezTo>
                    <a:close/>
                    <a:moveTo>
                      <a:pt x="1623078" y="2233151"/>
                    </a:moveTo>
                    <a:cubicBezTo>
                      <a:pt x="1580515" y="2287064"/>
                      <a:pt x="1538897" y="2341923"/>
                      <a:pt x="1497280" y="2396783"/>
                    </a:cubicBezTo>
                    <a:lnTo>
                      <a:pt x="1516197" y="2200046"/>
                    </a:lnTo>
                    <a:cubicBezTo>
                      <a:pt x="1549302" y="2214234"/>
                      <a:pt x="1585244" y="2225584"/>
                      <a:pt x="1623078" y="2233151"/>
                    </a:cubicBezTo>
                    <a:close/>
                    <a:moveTo>
                      <a:pt x="1457554" y="2168833"/>
                    </a:moveTo>
                    <a:lnTo>
                      <a:pt x="1267438" y="2312602"/>
                    </a:lnTo>
                    <a:cubicBezTo>
                      <a:pt x="1299597" y="2240717"/>
                      <a:pt x="1331756" y="2169779"/>
                      <a:pt x="1363915" y="2097894"/>
                    </a:cubicBezTo>
                    <a:cubicBezTo>
                      <a:pt x="1392290" y="2125324"/>
                      <a:pt x="1423504" y="2148024"/>
                      <a:pt x="1457554" y="2168833"/>
                    </a:cubicBezTo>
                    <a:close/>
                    <a:moveTo>
                      <a:pt x="1326081" y="2056277"/>
                    </a:moveTo>
                    <a:cubicBezTo>
                      <a:pt x="1266492" y="2075194"/>
                      <a:pt x="1206904" y="2094111"/>
                      <a:pt x="1148261" y="2113028"/>
                    </a:cubicBezTo>
                    <a:cubicBezTo>
                      <a:pt x="1189879" y="2068573"/>
                      <a:pt x="1230550" y="2023172"/>
                      <a:pt x="1271222" y="1977771"/>
                    </a:cubicBezTo>
                    <a:cubicBezTo>
                      <a:pt x="1287301" y="2006147"/>
                      <a:pt x="1305272" y="2032630"/>
                      <a:pt x="1326081" y="2056277"/>
                    </a:cubicBezTo>
                    <a:close/>
                    <a:moveTo>
                      <a:pt x="1178529" y="1297705"/>
                    </a:moveTo>
                    <a:cubicBezTo>
                      <a:pt x="1231496" y="1323243"/>
                      <a:pt x="1284464" y="1349727"/>
                      <a:pt x="1336485" y="1375265"/>
                    </a:cubicBezTo>
                    <a:cubicBezTo>
                      <a:pt x="1316623" y="1397966"/>
                      <a:pt x="1297706" y="1421612"/>
                      <a:pt x="1281626" y="1447150"/>
                    </a:cubicBezTo>
                    <a:cubicBezTo>
                      <a:pt x="1247575" y="1397020"/>
                      <a:pt x="1212579" y="1346890"/>
                      <a:pt x="1178529" y="1297705"/>
                    </a:cubicBezTo>
                    <a:close/>
                    <a:moveTo>
                      <a:pt x="1380940" y="1331756"/>
                    </a:moveTo>
                    <a:cubicBezTo>
                      <a:pt x="1360132" y="1259872"/>
                      <a:pt x="1339323" y="1187987"/>
                      <a:pt x="1318514" y="1116102"/>
                    </a:cubicBezTo>
                    <a:cubicBezTo>
                      <a:pt x="1369590" y="1167178"/>
                      <a:pt x="1421612" y="1217308"/>
                      <a:pt x="1473634" y="1267438"/>
                    </a:cubicBezTo>
                    <a:cubicBezTo>
                      <a:pt x="1439583" y="1285409"/>
                      <a:pt x="1408370" y="1307164"/>
                      <a:pt x="1380940" y="1331756"/>
                    </a:cubicBezTo>
                    <a:close/>
                    <a:moveTo>
                      <a:pt x="1529439" y="1239063"/>
                    </a:moveTo>
                    <a:cubicBezTo>
                      <a:pt x="1530385" y="1181366"/>
                      <a:pt x="1531330" y="1124615"/>
                      <a:pt x="1531330" y="1066918"/>
                    </a:cubicBezTo>
                    <a:cubicBezTo>
                      <a:pt x="1558760" y="1115157"/>
                      <a:pt x="1585244" y="1164341"/>
                      <a:pt x="1612673" y="1212579"/>
                    </a:cubicBezTo>
                    <a:cubicBezTo>
                      <a:pt x="1584298" y="1219200"/>
                      <a:pt x="1556868" y="1227713"/>
                      <a:pt x="1529439" y="1239063"/>
                    </a:cubicBezTo>
                    <a:close/>
                    <a:moveTo>
                      <a:pt x="1670370" y="1205958"/>
                    </a:moveTo>
                    <a:cubicBezTo>
                      <a:pt x="1694017" y="1133128"/>
                      <a:pt x="1717663" y="1061243"/>
                      <a:pt x="1741309" y="988413"/>
                    </a:cubicBezTo>
                    <a:cubicBezTo>
                      <a:pt x="1753605" y="1061243"/>
                      <a:pt x="1765901" y="1134074"/>
                      <a:pt x="1778197" y="1205958"/>
                    </a:cubicBezTo>
                    <a:cubicBezTo>
                      <a:pt x="1759280" y="1204066"/>
                      <a:pt x="1741309" y="1200283"/>
                      <a:pt x="1722392" y="1200283"/>
                    </a:cubicBezTo>
                    <a:cubicBezTo>
                      <a:pt x="1704421" y="1201229"/>
                      <a:pt x="1687396" y="1204066"/>
                      <a:pt x="1670370" y="1205958"/>
                    </a:cubicBezTo>
                    <a:close/>
                    <a:moveTo>
                      <a:pt x="1838731" y="1215417"/>
                    </a:moveTo>
                    <a:cubicBezTo>
                      <a:pt x="1879403" y="1160557"/>
                      <a:pt x="1920075" y="1106644"/>
                      <a:pt x="1960746" y="1051785"/>
                    </a:cubicBezTo>
                    <a:cubicBezTo>
                      <a:pt x="1954125" y="1118940"/>
                      <a:pt x="1948450" y="1185149"/>
                      <a:pt x="1942775" y="1252305"/>
                    </a:cubicBezTo>
                    <a:cubicBezTo>
                      <a:pt x="1909670" y="1236225"/>
                      <a:pt x="1875620" y="1223929"/>
                      <a:pt x="1838731" y="1215417"/>
                    </a:cubicBezTo>
                    <a:close/>
                    <a:moveTo>
                      <a:pt x="2001418" y="1283518"/>
                    </a:moveTo>
                    <a:cubicBezTo>
                      <a:pt x="2051548" y="1245684"/>
                      <a:pt x="2100732" y="1208796"/>
                      <a:pt x="2149916" y="1170962"/>
                    </a:cubicBezTo>
                    <a:cubicBezTo>
                      <a:pt x="2124378" y="1227713"/>
                      <a:pt x="2099786" y="1284464"/>
                      <a:pt x="2074248" y="1341215"/>
                    </a:cubicBezTo>
                    <a:cubicBezTo>
                      <a:pt x="2052493" y="1320406"/>
                      <a:pt x="2027901" y="1300543"/>
                      <a:pt x="2001418" y="1283518"/>
                    </a:cubicBezTo>
                    <a:close/>
                    <a:moveTo>
                      <a:pt x="2113028" y="1381886"/>
                    </a:moveTo>
                    <a:cubicBezTo>
                      <a:pt x="2177346" y="1361077"/>
                      <a:pt x="2241663" y="1340269"/>
                      <a:pt x="2305981" y="1318514"/>
                    </a:cubicBezTo>
                    <a:cubicBezTo>
                      <a:pt x="2261526" y="1368644"/>
                      <a:pt x="2218017" y="1417828"/>
                      <a:pt x="2173562" y="1467958"/>
                    </a:cubicBezTo>
                    <a:cubicBezTo>
                      <a:pt x="2156537" y="1436745"/>
                      <a:pt x="2136674" y="1408370"/>
                      <a:pt x="2113028" y="1381886"/>
                    </a:cubicBezTo>
                    <a:close/>
                    <a:moveTo>
                      <a:pt x="2274768" y="2139512"/>
                    </a:moveTo>
                    <a:cubicBezTo>
                      <a:pt x="2218963" y="2115865"/>
                      <a:pt x="2164104" y="2091273"/>
                      <a:pt x="2108299" y="2067627"/>
                    </a:cubicBezTo>
                    <a:cubicBezTo>
                      <a:pt x="2130053" y="2043035"/>
                      <a:pt x="2148970" y="2017497"/>
                      <a:pt x="2165995" y="1989121"/>
                    </a:cubicBezTo>
                    <a:cubicBezTo>
                      <a:pt x="2202884" y="2039252"/>
                      <a:pt x="2238826" y="2089381"/>
                      <a:pt x="2274768" y="2139512"/>
                    </a:cubicBezTo>
                    <a:close/>
                    <a:moveTo>
                      <a:pt x="2064790" y="2111136"/>
                    </a:moveTo>
                    <a:cubicBezTo>
                      <a:pt x="2087490" y="2179237"/>
                      <a:pt x="2109245" y="2247338"/>
                      <a:pt x="2131945" y="2314494"/>
                    </a:cubicBezTo>
                    <a:cubicBezTo>
                      <a:pt x="2078977" y="2268147"/>
                      <a:pt x="2026010" y="2221800"/>
                      <a:pt x="1973042" y="2175454"/>
                    </a:cubicBezTo>
                    <a:cubicBezTo>
                      <a:pt x="2006147" y="2156537"/>
                      <a:pt x="2036414" y="2135728"/>
                      <a:pt x="2064790" y="2111136"/>
                    </a:cubicBezTo>
                    <a:close/>
                    <a:moveTo>
                      <a:pt x="1946558" y="2189642"/>
                    </a:moveTo>
                    <a:cubicBezTo>
                      <a:pt x="2012768" y="2245447"/>
                      <a:pt x="2078977" y="2302198"/>
                      <a:pt x="2146133" y="2357057"/>
                    </a:cubicBezTo>
                    <a:cubicBezTo>
                      <a:pt x="2180183" y="2456371"/>
                      <a:pt x="2214234" y="2554740"/>
                      <a:pt x="2252068" y="2653108"/>
                    </a:cubicBezTo>
                    <a:cubicBezTo>
                      <a:pt x="2228422" y="2562306"/>
                      <a:pt x="2202884" y="2472451"/>
                      <a:pt x="2176400" y="2382595"/>
                    </a:cubicBezTo>
                    <a:cubicBezTo>
                      <a:pt x="2251122" y="2445021"/>
                      <a:pt x="2327736" y="2505555"/>
                      <a:pt x="2405295" y="2565144"/>
                    </a:cubicBezTo>
                    <a:cubicBezTo>
                      <a:pt x="2323007" y="2631353"/>
                      <a:pt x="2231259" y="2686213"/>
                      <a:pt x="2131945" y="2726884"/>
                    </a:cubicBezTo>
                    <a:cubicBezTo>
                      <a:pt x="2075194" y="2629462"/>
                      <a:pt x="2014659" y="2533931"/>
                      <a:pt x="1954125" y="2438400"/>
                    </a:cubicBezTo>
                    <a:cubicBezTo>
                      <a:pt x="1951288" y="2356111"/>
                      <a:pt x="1948450" y="2272876"/>
                      <a:pt x="1945612" y="2190588"/>
                    </a:cubicBezTo>
                    <a:cubicBezTo>
                      <a:pt x="1945612" y="2190588"/>
                      <a:pt x="1946558" y="2189642"/>
                      <a:pt x="1946558" y="2189642"/>
                    </a:cubicBezTo>
                    <a:close/>
                    <a:moveTo>
                      <a:pt x="2165995" y="2343815"/>
                    </a:moveTo>
                    <a:cubicBezTo>
                      <a:pt x="2140458" y="2259634"/>
                      <a:pt x="2114920" y="2175454"/>
                      <a:pt x="2088436" y="2091273"/>
                    </a:cubicBezTo>
                    <a:cubicBezTo>
                      <a:pt x="2089382" y="2090327"/>
                      <a:pt x="2089382" y="2090327"/>
                      <a:pt x="2090327" y="2089381"/>
                    </a:cubicBezTo>
                    <a:cubicBezTo>
                      <a:pt x="2160320" y="2117757"/>
                      <a:pt x="2231259" y="2147078"/>
                      <a:pt x="2302198" y="2175454"/>
                    </a:cubicBezTo>
                    <a:cubicBezTo>
                      <a:pt x="2371245" y="2270039"/>
                      <a:pt x="2441238" y="2362732"/>
                      <a:pt x="2514068" y="2454479"/>
                    </a:cubicBezTo>
                    <a:cubicBezTo>
                      <a:pt x="2458263" y="2365570"/>
                      <a:pt x="2400566" y="2277606"/>
                      <a:pt x="2341924" y="2191533"/>
                    </a:cubicBezTo>
                    <a:cubicBezTo>
                      <a:pt x="2437454" y="2229367"/>
                      <a:pt x="2532985" y="2266255"/>
                      <a:pt x="2630408" y="2300306"/>
                    </a:cubicBezTo>
                    <a:cubicBezTo>
                      <a:pt x="2527310" y="2250176"/>
                      <a:pt x="2423267" y="2202883"/>
                      <a:pt x="2318277" y="2157483"/>
                    </a:cubicBezTo>
                    <a:cubicBezTo>
                      <a:pt x="2273822" y="2092219"/>
                      <a:pt x="2228422" y="2026955"/>
                      <a:pt x="2183021" y="1961692"/>
                    </a:cubicBezTo>
                    <a:cubicBezTo>
                      <a:pt x="2183021" y="1961692"/>
                      <a:pt x="2183021" y="1960746"/>
                      <a:pt x="2183967" y="1960746"/>
                    </a:cubicBezTo>
                    <a:cubicBezTo>
                      <a:pt x="2270039" y="1969259"/>
                      <a:pt x="2356111" y="1976825"/>
                      <a:pt x="2442184" y="1984392"/>
                    </a:cubicBezTo>
                    <a:cubicBezTo>
                      <a:pt x="2530148" y="2047764"/>
                      <a:pt x="2620003" y="2110190"/>
                      <a:pt x="2710805" y="2170725"/>
                    </a:cubicBezTo>
                    <a:cubicBezTo>
                      <a:pt x="2640812" y="2324898"/>
                      <a:pt x="2536769" y="2459209"/>
                      <a:pt x="2407187" y="2564198"/>
                    </a:cubicBezTo>
                    <a:cubicBezTo>
                      <a:pt x="2326790" y="2489476"/>
                      <a:pt x="2246393" y="2415700"/>
                      <a:pt x="2165995" y="2343815"/>
                    </a:cubicBezTo>
                    <a:close/>
                    <a:moveTo>
                      <a:pt x="2237880" y="1674154"/>
                    </a:moveTo>
                    <a:cubicBezTo>
                      <a:pt x="2299360" y="1694016"/>
                      <a:pt x="2360841" y="1713879"/>
                      <a:pt x="2423267" y="1733742"/>
                    </a:cubicBezTo>
                    <a:cubicBezTo>
                      <a:pt x="2361786" y="1746984"/>
                      <a:pt x="2299360" y="1760226"/>
                      <a:pt x="2237880" y="1773468"/>
                    </a:cubicBezTo>
                    <a:cubicBezTo>
                      <a:pt x="2239772" y="1756442"/>
                      <a:pt x="2242609" y="1740363"/>
                      <a:pt x="2242609" y="1722392"/>
                    </a:cubicBezTo>
                    <a:cubicBezTo>
                      <a:pt x="2242609" y="1705367"/>
                      <a:pt x="2239772" y="1690233"/>
                      <a:pt x="2237880" y="1674154"/>
                    </a:cubicBezTo>
                    <a:close/>
                    <a:moveTo>
                      <a:pt x="2232205" y="1619294"/>
                    </a:moveTo>
                    <a:cubicBezTo>
                      <a:pt x="2225584" y="1584298"/>
                      <a:pt x="2215180" y="1550247"/>
                      <a:pt x="2200992" y="1519034"/>
                    </a:cubicBezTo>
                    <a:cubicBezTo>
                      <a:pt x="2270985" y="1518088"/>
                      <a:pt x="2340978" y="1518088"/>
                      <a:pt x="2410970" y="1517143"/>
                    </a:cubicBezTo>
                    <a:cubicBezTo>
                      <a:pt x="2351382" y="1550247"/>
                      <a:pt x="2291793" y="1585244"/>
                      <a:pt x="2232205" y="1619294"/>
                    </a:cubicBezTo>
                    <a:close/>
                    <a:moveTo>
                      <a:pt x="2230313" y="1831165"/>
                    </a:moveTo>
                    <a:cubicBezTo>
                      <a:pt x="2288010" y="1873728"/>
                      <a:pt x="2345707" y="1916291"/>
                      <a:pt x="2403404" y="1957908"/>
                    </a:cubicBezTo>
                    <a:cubicBezTo>
                      <a:pt x="2334357" y="1949396"/>
                      <a:pt x="2265310" y="1941829"/>
                      <a:pt x="2196263" y="1934262"/>
                    </a:cubicBezTo>
                    <a:cubicBezTo>
                      <a:pt x="2211396" y="1901157"/>
                      <a:pt x="2222746" y="1867107"/>
                      <a:pt x="2230313" y="1831165"/>
                    </a:cubicBezTo>
                    <a:close/>
                    <a:moveTo>
                      <a:pt x="2481909" y="1988176"/>
                    </a:moveTo>
                    <a:cubicBezTo>
                      <a:pt x="2575548" y="1995742"/>
                      <a:pt x="2670133" y="2002363"/>
                      <a:pt x="2763772" y="2007093"/>
                    </a:cubicBezTo>
                    <a:cubicBezTo>
                      <a:pt x="2659729" y="1990067"/>
                      <a:pt x="2554740" y="1976825"/>
                      <a:pt x="2450696" y="1963584"/>
                    </a:cubicBezTo>
                    <a:cubicBezTo>
                      <a:pt x="2379758" y="1908724"/>
                      <a:pt x="2308819" y="1854811"/>
                      <a:pt x="2236934" y="1801843"/>
                    </a:cubicBezTo>
                    <a:cubicBezTo>
                      <a:pt x="2313548" y="1783872"/>
                      <a:pt x="2390162" y="1765901"/>
                      <a:pt x="2465830" y="1747930"/>
                    </a:cubicBezTo>
                    <a:cubicBezTo>
                      <a:pt x="2573657" y="1781980"/>
                      <a:pt x="2682429" y="1814139"/>
                      <a:pt x="2792148" y="1843461"/>
                    </a:cubicBezTo>
                    <a:cubicBezTo>
                      <a:pt x="2697563" y="1805627"/>
                      <a:pt x="2602978" y="1770630"/>
                      <a:pt x="2507447" y="1737525"/>
                    </a:cubicBezTo>
                    <a:cubicBezTo>
                      <a:pt x="2599194" y="1714825"/>
                      <a:pt x="2690942" y="1691179"/>
                      <a:pt x="2782689" y="1664695"/>
                    </a:cubicBezTo>
                    <a:cubicBezTo>
                      <a:pt x="2677700" y="1681720"/>
                      <a:pt x="2572711" y="1702529"/>
                      <a:pt x="2468667" y="1724284"/>
                    </a:cubicBezTo>
                    <a:cubicBezTo>
                      <a:pt x="2392999" y="1697800"/>
                      <a:pt x="2317331" y="1672262"/>
                      <a:pt x="2241663" y="1646724"/>
                    </a:cubicBezTo>
                    <a:cubicBezTo>
                      <a:pt x="2312602" y="1604161"/>
                      <a:pt x="2384487" y="1560652"/>
                      <a:pt x="2454480" y="1517143"/>
                    </a:cubicBezTo>
                    <a:cubicBezTo>
                      <a:pt x="2560415" y="1515251"/>
                      <a:pt x="2666350" y="1512413"/>
                      <a:pt x="2772285" y="1505792"/>
                    </a:cubicBezTo>
                    <a:cubicBezTo>
                      <a:pt x="2677700" y="1500117"/>
                      <a:pt x="2583115" y="1497280"/>
                      <a:pt x="2488530" y="1495388"/>
                    </a:cubicBezTo>
                    <a:cubicBezTo>
                      <a:pt x="2561360" y="1449987"/>
                      <a:pt x="2633245" y="1404586"/>
                      <a:pt x="2704184" y="1356348"/>
                    </a:cubicBezTo>
                    <a:cubicBezTo>
                      <a:pt x="2618111" y="1400803"/>
                      <a:pt x="2533931" y="1447150"/>
                      <a:pt x="2449750" y="1494442"/>
                    </a:cubicBezTo>
                    <a:cubicBezTo>
                      <a:pt x="2363678" y="1492551"/>
                      <a:pt x="2276660" y="1492551"/>
                      <a:pt x="2190588" y="1491605"/>
                    </a:cubicBezTo>
                    <a:cubicBezTo>
                      <a:pt x="2243555" y="1430124"/>
                      <a:pt x="2295577" y="1367698"/>
                      <a:pt x="2347599" y="1305272"/>
                    </a:cubicBezTo>
                    <a:cubicBezTo>
                      <a:pt x="2449750" y="1271222"/>
                      <a:pt x="2550956" y="1235280"/>
                      <a:pt x="2651216" y="1197445"/>
                    </a:cubicBezTo>
                    <a:cubicBezTo>
                      <a:pt x="2557577" y="1221092"/>
                      <a:pt x="2465830" y="1246630"/>
                      <a:pt x="2373136" y="1274059"/>
                    </a:cubicBezTo>
                    <a:cubicBezTo>
                      <a:pt x="2434617" y="1199337"/>
                      <a:pt x="2496097" y="1124615"/>
                      <a:pt x="2554740" y="1048001"/>
                    </a:cubicBezTo>
                    <a:cubicBezTo>
                      <a:pt x="2479072" y="1125561"/>
                      <a:pt x="2406241" y="1205012"/>
                      <a:pt x="2334357" y="1285409"/>
                    </a:cubicBezTo>
                    <a:cubicBezTo>
                      <a:pt x="2254905" y="1309056"/>
                      <a:pt x="2176400" y="1333648"/>
                      <a:pt x="2096948" y="1358240"/>
                    </a:cubicBezTo>
                    <a:cubicBezTo>
                      <a:pt x="2127216" y="1287301"/>
                      <a:pt x="2156537" y="1216363"/>
                      <a:pt x="2185858" y="1144478"/>
                    </a:cubicBezTo>
                    <a:cubicBezTo>
                      <a:pt x="2276660" y="1075431"/>
                      <a:pt x="2365570" y="1005438"/>
                      <a:pt x="2453534" y="932608"/>
                    </a:cubicBezTo>
                    <a:cubicBezTo>
                      <a:pt x="2368407" y="988413"/>
                      <a:pt x="2285173" y="1046110"/>
                      <a:pt x="2201938" y="1104752"/>
                    </a:cubicBezTo>
                    <a:cubicBezTo>
                      <a:pt x="2236934" y="1017734"/>
                      <a:pt x="2271931" y="929770"/>
                      <a:pt x="2304090" y="840860"/>
                    </a:cubicBezTo>
                    <a:cubicBezTo>
                      <a:pt x="2256797" y="936391"/>
                      <a:pt x="2211396" y="1032868"/>
                      <a:pt x="2167887" y="1129344"/>
                    </a:cubicBezTo>
                    <a:cubicBezTo>
                      <a:pt x="2102624" y="1175691"/>
                      <a:pt x="2037360" y="1222983"/>
                      <a:pt x="1973042" y="1270276"/>
                    </a:cubicBezTo>
                    <a:cubicBezTo>
                      <a:pt x="1972096" y="1269330"/>
                      <a:pt x="1970205" y="1268384"/>
                      <a:pt x="1968313" y="1268384"/>
                    </a:cubicBezTo>
                    <a:cubicBezTo>
                      <a:pt x="1973988" y="1185149"/>
                      <a:pt x="1979663" y="1101915"/>
                      <a:pt x="1985338" y="1018680"/>
                    </a:cubicBezTo>
                    <a:cubicBezTo>
                      <a:pt x="2049656" y="931662"/>
                      <a:pt x="2113028" y="843698"/>
                      <a:pt x="2173562" y="753842"/>
                    </a:cubicBezTo>
                    <a:cubicBezTo>
                      <a:pt x="2110190" y="827618"/>
                      <a:pt x="2048710" y="903286"/>
                      <a:pt x="1987230" y="979900"/>
                    </a:cubicBezTo>
                    <a:cubicBezTo>
                      <a:pt x="1992905" y="882478"/>
                      <a:pt x="1997634" y="784109"/>
                      <a:pt x="1999526" y="686687"/>
                    </a:cubicBezTo>
                    <a:cubicBezTo>
                      <a:pt x="1984392" y="794514"/>
                      <a:pt x="1973042" y="902340"/>
                      <a:pt x="1962638" y="1010167"/>
                    </a:cubicBezTo>
                    <a:cubicBezTo>
                      <a:pt x="1909670" y="1077323"/>
                      <a:pt x="1857648" y="1143532"/>
                      <a:pt x="1805627" y="1210687"/>
                    </a:cubicBezTo>
                    <a:cubicBezTo>
                      <a:pt x="1805627" y="1210687"/>
                      <a:pt x="1804681" y="1210687"/>
                      <a:pt x="1804681" y="1210687"/>
                    </a:cubicBezTo>
                    <a:cubicBezTo>
                      <a:pt x="1787656" y="1121777"/>
                      <a:pt x="1771576" y="1031922"/>
                      <a:pt x="1753605" y="943012"/>
                    </a:cubicBezTo>
                    <a:cubicBezTo>
                      <a:pt x="1783872" y="846535"/>
                      <a:pt x="1813194" y="750059"/>
                      <a:pt x="1839677" y="651690"/>
                    </a:cubicBezTo>
                    <a:cubicBezTo>
                      <a:pt x="1806573" y="734925"/>
                      <a:pt x="1775360" y="819106"/>
                      <a:pt x="1745092" y="903286"/>
                    </a:cubicBezTo>
                    <a:cubicBezTo>
                      <a:pt x="1727121" y="815322"/>
                      <a:pt x="1709150" y="726412"/>
                      <a:pt x="1688341" y="639394"/>
                    </a:cubicBezTo>
                    <a:cubicBezTo>
                      <a:pt x="1698746" y="639394"/>
                      <a:pt x="1709150" y="637503"/>
                      <a:pt x="1719554" y="637503"/>
                    </a:cubicBezTo>
                    <a:cubicBezTo>
                      <a:pt x="2319223" y="637503"/>
                      <a:pt x="2804444" y="1123669"/>
                      <a:pt x="2804444" y="1722392"/>
                    </a:cubicBezTo>
                    <a:cubicBezTo>
                      <a:pt x="2804444" y="1882240"/>
                      <a:pt x="2768502" y="2033576"/>
                      <a:pt x="2707021" y="2170725"/>
                    </a:cubicBezTo>
                    <a:cubicBezTo>
                      <a:pt x="2634191" y="2107353"/>
                      <a:pt x="2558523" y="2047764"/>
                      <a:pt x="2481909" y="1988176"/>
                    </a:cubicBezTo>
                    <a:close/>
                    <a:moveTo>
                      <a:pt x="1732796" y="941120"/>
                    </a:moveTo>
                    <a:cubicBezTo>
                      <a:pt x="1701583" y="1029084"/>
                      <a:pt x="1671316" y="1117048"/>
                      <a:pt x="1641049" y="1205012"/>
                    </a:cubicBezTo>
                    <a:cubicBezTo>
                      <a:pt x="1605107" y="1143532"/>
                      <a:pt x="1568219" y="1081106"/>
                      <a:pt x="1532276" y="1019626"/>
                    </a:cubicBezTo>
                    <a:cubicBezTo>
                      <a:pt x="1533222" y="903286"/>
                      <a:pt x="1533222" y="786947"/>
                      <a:pt x="1528493" y="669661"/>
                    </a:cubicBezTo>
                    <a:cubicBezTo>
                      <a:pt x="1519980" y="773705"/>
                      <a:pt x="1514305" y="877748"/>
                      <a:pt x="1509576" y="981792"/>
                    </a:cubicBezTo>
                    <a:cubicBezTo>
                      <a:pt x="1454717" y="890044"/>
                      <a:pt x="1398911" y="798297"/>
                      <a:pt x="1340269" y="708441"/>
                    </a:cubicBezTo>
                    <a:cubicBezTo>
                      <a:pt x="1393236" y="815322"/>
                      <a:pt x="1450933" y="920312"/>
                      <a:pt x="1508630" y="1025301"/>
                    </a:cubicBezTo>
                    <a:cubicBezTo>
                      <a:pt x="1505792" y="1100969"/>
                      <a:pt x="1502955" y="1175691"/>
                      <a:pt x="1501063" y="1251359"/>
                    </a:cubicBezTo>
                    <a:cubicBezTo>
                      <a:pt x="1500117" y="1251359"/>
                      <a:pt x="1499172" y="1252305"/>
                      <a:pt x="1498226" y="1253251"/>
                    </a:cubicBezTo>
                    <a:cubicBezTo>
                      <a:pt x="1433908" y="1192716"/>
                      <a:pt x="1369590" y="1132182"/>
                      <a:pt x="1304326" y="1072593"/>
                    </a:cubicBezTo>
                    <a:cubicBezTo>
                      <a:pt x="1275951" y="978008"/>
                      <a:pt x="1246630" y="884369"/>
                      <a:pt x="1214471" y="791676"/>
                    </a:cubicBezTo>
                    <a:cubicBezTo>
                      <a:pt x="1233388" y="877748"/>
                      <a:pt x="1254197" y="962875"/>
                      <a:pt x="1275951" y="1048001"/>
                    </a:cubicBezTo>
                    <a:cubicBezTo>
                      <a:pt x="1209742" y="987467"/>
                      <a:pt x="1143532" y="926932"/>
                      <a:pt x="1074485" y="869236"/>
                    </a:cubicBezTo>
                    <a:cubicBezTo>
                      <a:pt x="1142586" y="943012"/>
                      <a:pt x="1213525" y="1014897"/>
                      <a:pt x="1284464" y="1084889"/>
                    </a:cubicBezTo>
                    <a:cubicBezTo>
                      <a:pt x="1307164" y="1173799"/>
                      <a:pt x="1331756" y="1262709"/>
                      <a:pt x="1355402" y="1351619"/>
                    </a:cubicBezTo>
                    <a:cubicBezTo>
                      <a:pt x="1354457" y="1352565"/>
                      <a:pt x="1354457" y="1352565"/>
                      <a:pt x="1353511" y="1353511"/>
                    </a:cubicBezTo>
                    <a:cubicBezTo>
                      <a:pt x="1285409" y="1322298"/>
                      <a:pt x="1218254" y="1291085"/>
                      <a:pt x="1150153" y="1259872"/>
                    </a:cubicBezTo>
                    <a:cubicBezTo>
                      <a:pt x="1085835" y="1169070"/>
                      <a:pt x="1021517" y="1078268"/>
                      <a:pt x="953416" y="989359"/>
                    </a:cubicBezTo>
                    <a:cubicBezTo>
                      <a:pt x="1003546" y="1074485"/>
                      <a:pt x="1056514" y="1158666"/>
                      <a:pt x="1110427" y="1241900"/>
                    </a:cubicBezTo>
                    <a:cubicBezTo>
                      <a:pt x="1020572" y="1201229"/>
                      <a:pt x="928824" y="1161503"/>
                      <a:pt x="837077" y="1124615"/>
                    </a:cubicBezTo>
                    <a:cubicBezTo>
                      <a:pt x="934499" y="1178528"/>
                      <a:pt x="1033814" y="1228658"/>
                      <a:pt x="1133128" y="1277843"/>
                    </a:cubicBezTo>
                    <a:cubicBezTo>
                      <a:pt x="1176637" y="1344052"/>
                      <a:pt x="1220146" y="1409316"/>
                      <a:pt x="1263655" y="1475525"/>
                    </a:cubicBezTo>
                    <a:cubicBezTo>
                      <a:pt x="1262709" y="1476471"/>
                      <a:pt x="1262709" y="1477417"/>
                      <a:pt x="1261763" y="1478363"/>
                    </a:cubicBezTo>
                    <a:cubicBezTo>
                      <a:pt x="1183258" y="1469850"/>
                      <a:pt x="1104752" y="1462283"/>
                      <a:pt x="1026247" y="1454717"/>
                    </a:cubicBezTo>
                    <a:cubicBezTo>
                      <a:pt x="940174" y="1390399"/>
                      <a:pt x="853156" y="1326081"/>
                      <a:pt x="764246" y="1265547"/>
                    </a:cubicBezTo>
                    <a:cubicBezTo>
                      <a:pt x="837077" y="1328919"/>
                      <a:pt x="910853" y="1390399"/>
                      <a:pt x="985575" y="1450933"/>
                    </a:cubicBezTo>
                    <a:cubicBezTo>
                      <a:pt x="890990" y="1442420"/>
                      <a:pt x="796405" y="1433908"/>
                      <a:pt x="701820" y="1429179"/>
                    </a:cubicBezTo>
                    <a:cubicBezTo>
                      <a:pt x="806810" y="1447150"/>
                      <a:pt x="911799" y="1462283"/>
                      <a:pt x="1017734" y="1476471"/>
                    </a:cubicBezTo>
                    <a:cubicBezTo>
                      <a:pt x="1081106" y="1527547"/>
                      <a:pt x="1144478" y="1577677"/>
                      <a:pt x="1208796" y="1627807"/>
                    </a:cubicBezTo>
                    <a:cubicBezTo>
                      <a:pt x="1208796" y="1627807"/>
                      <a:pt x="1208796" y="1628753"/>
                      <a:pt x="1208796" y="1628753"/>
                    </a:cubicBezTo>
                    <a:cubicBezTo>
                      <a:pt x="1123669" y="1647670"/>
                      <a:pt x="1038543" y="1666587"/>
                      <a:pt x="953416" y="1686450"/>
                    </a:cubicBezTo>
                    <a:cubicBezTo>
                      <a:pt x="854102" y="1651453"/>
                      <a:pt x="754788" y="1618349"/>
                      <a:pt x="654528" y="1587135"/>
                    </a:cubicBezTo>
                    <a:cubicBezTo>
                      <a:pt x="741546" y="1624969"/>
                      <a:pt x="828564" y="1660912"/>
                      <a:pt x="916528" y="1695908"/>
                    </a:cubicBezTo>
                    <a:cubicBezTo>
                      <a:pt x="830456" y="1716717"/>
                      <a:pt x="744384" y="1737525"/>
                      <a:pt x="659257" y="1761172"/>
                    </a:cubicBezTo>
                    <a:cubicBezTo>
                      <a:pt x="756680" y="1746038"/>
                      <a:pt x="854102" y="1729013"/>
                      <a:pt x="950579" y="1710096"/>
                    </a:cubicBezTo>
                    <a:cubicBezTo>
                      <a:pt x="1034759" y="1743201"/>
                      <a:pt x="1119886" y="1775359"/>
                      <a:pt x="1204066" y="1807518"/>
                    </a:cubicBezTo>
                    <a:cubicBezTo>
                      <a:pt x="1134074" y="1846298"/>
                      <a:pt x="1064081" y="1885078"/>
                      <a:pt x="994088" y="1923858"/>
                    </a:cubicBezTo>
                    <a:cubicBezTo>
                      <a:pt x="884369" y="1923858"/>
                      <a:pt x="773705" y="1925750"/>
                      <a:pt x="663986" y="1930479"/>
                    </a:cubicBezTo>
                    <a:cubicBezTo>
                      <a:pt x="761409" y="1938046"/>
                      <a:pt x="858831" y="1941829"/>
                      <a:pt x="956254" y="1945612"/>
                    </a:cubicBezTo>
                    <a:cubicBezTo>
                      <a:pt x="873965" y="1991959"/>
                      <a:pt x="792622" y="2040197"/>
                      <a:pt x="712225" y="2089381"/>
                    </a:cubicBezTo>
                    <a:cubicBezTo>
                      <a:pt x="808701" y="2043981"/>
                      <a:pt x="904232" y="1995742"/>
                      <a:pt x="998817" y="1946558"/>
                    </a:cubicBezTo>
                    <a:cubicBezTo>
                      <a:pt x="1083944" y="1949396"/>
                      <a:pt x="1170016" y="1951288"/>
                      <a:pt x="1255142" y="1953179"/>
                    </a:cubicBezTo>
                    <a:cubicBezTo>
                      <a:pt x="1204066" y="2010876"/>
                      <a:pt x="1152991" y="2069519"/>
                      <a:pt x="1102861" y="2128161"/>
                    </a:cubicBezTo>
                    <a:cubicBezTo>
                      <a:pt x="999763" y="2161266"/>
                      <a:pt x="895719" y="2196263"/>
                      <a:pt x="793568" y="2234096"/>
                    </a:cubicBezTo>
                    <a:cubicBezTo>
                      <a:pt x="888153" y="2211396"/>
                      <a:pt x="981792" y="2185858"/>
                      <a:pt x="1075431" y="2159374"/>
                    </a:cubicBezTo>
                    <a:cubicBezTo>
                      <a:pt x="1011113" y="2234096"/>
                      <a:pt x="947741" y="2310710"/>
                      <a:pt x="885315" y="2388270"/>
                    </a:cubicBezTo>
                    <a:cubicBezTo>
                      <a:pt x="963821" y="2309764"/>
                      <a:pt x="1039489" y="2229367"/>
                      <a:pt x="1115157" y="2148024"/>
                    </a:cubicBezTo>
                    <a:cubicBezTo>
                      <a:pt x="1189879" y="2126270"/>
                      <a:pt x="1263655" y="2104515"/>
                      <a:pt x="1337431" y="2082761"/>
                    </a:cubicBezTo>
                    <a:cubicBezTo>
                      <a:pt x="1300543" y="2168833"/>
                      <a:pt x="1264601" y="2254905"/>
                      <a:pt x="1228658" y="2340978"/>
                    </a:cubicBezTo>
                    <a:lnTo>
                      <a:pt x="1000709" y="2513122"/>
                    </a:lnTo>
                    <a:lnTo>
                      <a:pt x="1220146" y="2362732"/>
                    </a:lnTo>
                    <a:cubicBezTo>
                      <a:pt x="1186095" y="2445967"/>
                      <a:pt x="1152991" y="2530147"/>
                      <a:pt x="1121778" y="2614328"/>
                    </a:cubicBezTo>
                    <a:cubicBezTo>
                      <a:pt x="1168124" y="2523526"/>
                      <a:pt x="1210687" y="2432725"/>
                      <a:pt x="1253251" y="2340032"/>
                    </a:cubicBezTo>
                    <a:lnTo>
                      <a:pt x="1482146" y="2183021"/>
                    </a:lnTo>
                    <a:cubicBezTo>
                      <a:pt x="1484038" y="2183966"/>
                      <a:pt x="1484984" y="2184912"/>
                      <a:pt x="1486875" y="2185858"/>
                    </a:cubicBezTo>
                    <a:lnTo>
                      <a:pt x="1475525" y="2420429"/>
                    </a:lnTo>
                    <a:cubicBezTo>
                      <a:pt x="1407424" y="2509339"/>
                      <a:pt x="1340269" y="2599194"/>
                      <a:pt x="1275951" y="2691888"/>
                    </a:cubicBezTo>
                    <a:cubicBezTo>
                      <a:pt x="1344052" y="2616220"/>
                      <a:pt x="1409316" y="2537714"/>
                      <a:pt x="1473634" y="2459209"/>
                    </a:cubicBezTo>
                    <a:lnTo>
                      <a:pt x="1459446" y="2768502"/>
                    </a:lnTo>
                    <a:lnTo>
                      <a:pt x="1490659" y="2438400"/>
                    </a:lnTo>
                    <a:cubicBezTo>
                      <a:pt x="1544572" y="2373136"/>
                      <a:pt x="1597540" y="2306927"/>
                      <a:pt x="1650507" y="2240717"/>
                    </a:cubicBezTo>
                    <a:cubicBezTo>
                      <a:pt x="1666587" y="2306927"/>
                      <a:pt x="1682666" y="2373136"/>
                      <a:pt x="1698746" y="2439346"/>
                    </a:cubicBezTo>
                    <a:cubicBezTo>
                      <a:pt x="1665641" y="2552848"/>
                      <a:pt x="1633482" y="2667296"/>
                      <a:pt x="1605107" y="2782689"/>
                    </a:cubicBezTo>
                    <a:cubicBezTo>
                      <a:pt x="1641995" y="2683375"/>
                      <a:pt x="1676045" y="2583115"/>
                      <a:pt x="1709150" y="2481909"/>
                    </a:cubicBezTo>
                    <a:cubicBezTo>
                      <a:pt x="1735634" y="2586898"/>
                      <a:pt x="1762118" y="2692834"/>
                      <a:pt x="1793331" y="2796877"/>
                    </a:cubicBezTo>
                    <a:cubicBezTo>
                      <a:pt x="1773468" y="2676754"/>
                      <a:pt x="1748876" y="2557577"/>
                      <a:pt x="1723338" y="2439346"/>
                    </a:cubicBezTo>
                    <a:cubicBezTo>
                      <a:pt x="1745092" y="2372191"/>
                      <a:pt x="1766847" y="2304089"/>
                      <a:pt x="1788602" y="2235988"/>
                    </a:cubicBezTo>
                    <a:cubicBezTo>
                      <a:pt x="1835894" y="2305981"/>
                      <a:pt x="1883186" y="2375974"/>
                      <a:pt x="1931425" y="2445967"/>
                    </a:cubicBezTo>
                    <a:cubicBezTo>
                      <a:pt x="1938046" y="2554740"/>
                      <a:pt x="1946558" y="2663512"/>
                      <a:pt x="1957909" y="2772285"/>
                    </a:cubicBezTo>
                    <a:cubicBezTo>
                      <a:pt x="1958854" y="2674862"/>
                      <a:pt x="1956963" y="2577440"/>
                      <a:pt x="1955071" y="2480017"/>
                    </a:cubicBezTo>
                    <a:cubicBezTo>
                      <a:pt x="2011822" y="2563252"/>
                      <a:pt x="2070465" y="2644595"/>
                      <a:pt x="2130999" y="2725938"/>
                    </a:cubicBezTo>
                    <a:cubicBezTo>
                      <a:pt x="2004255" y="2777014"/>
                      <a:pt x="1867107" y="2806336"/>
                      <a:pt x="1722392" y="2806336"/>
                    </a:cubicBezTo>
                    <a:cubicBezTo>
                      <a:pt x="1122723" y="2806336"/>
                      <a:pt x="637503" y="2320169"/>
                      <a:pt x="637503" y="1721446"/>
                    </a:cubicBezTo>
                    <a:cubicBezTo>
                      <a:pt x="637503" y="1133128"/>
                      <a:pt x="1106644" y="655474"/>
                      <a:pt x="1690233" y="637503"/>
                    </a:cubicBezTo>
                    <a:cubicBezTo>
                      <a:pt x="1702529" y="739654"/>
                      <a:pt x="1716717" y="840860"/>
                      <a:pt x="1732796" y="941120"/>
                    </a:cubicBezTo>
                    <a:close/>
                    <a:moveTo>
                      <a:pt x="1206904" y="1776305"/>
                    </a:moveTo>
                    <a:cubicBezTo>
                      <a:pt x="1136911" y="1750767"/>
                      <a:pt x="1065972" y="1725229"/>
                      <a:pt x="995034" y="1699691"/>
                    </a:cubicBezTo>
                    <a:cubicBezTo>
                      <a:pt x="1065972" y="1685504"/>
                      <a:pt x="1136911" y="1671316"/>
                      <a:pt x="1207850" y="1656183"/>
                    </a:cubicBezTo>
                    <a:cubicBezTo>
                      <a:pt x="1205012" y="1677937"/>
                      <a:pt x="1201229" y="1698746"/>
                      <a:pt x="1201229" y="1720500"/>
                    </a:cubicBezTo>
                    <a:cubicBezTo>
                      <a:pt x="1201229" y="1740363"/>
                      <a:pt x="1204066" y="1758334"/>
                      <a:pt x="1206904" y="1776305"/>
                    </a:cubicBezTo>
                    <a:close/>
                    <a:moveTo>
                      <a:pt x="1213525" y="1834002"/>
                    </a:moveTo>
                    <a:cubicBezTo>
                      <a:pt x="1220146" y="1865215"/>
                      <a:pt x="1229604" y="1895482"/>
                      <a:pt x="1241900" y="1924804"/>
                    </a:cubicBezTo>
                    <a:cubicBezTo>
                      <a:pt x="1175691" y="1923858"/>
                      <a:pt x="1109482" y="1923858"/>
                      <a:pt x="1043272" y="1923858"/>
                    </a:cubicBezTo>
                    <a:cubicBezTo>
                      <a:pt x="1100023" y="1893591"/>
                      <a:pt x="1156774" y="1863323"/>
                      <a:pt x="1213525" y="1834002"/>
                    </a:cubicBezTo>
                    <a:close/>
                    <a:moveTo>
                      <a:pt x="1218254" y="1596594"/>
                    </a:moveTo>
                    <a:cubicBezTo>
                      <a:pt x="1167178" y="1557814"/>
                      <a:pt x="1116102" y="1519034"/>
                      <a:pt x="1065027" y="1480254"/>
                    </a:cubicBezTo>
                    <a:cubicBezTo>
                      <a:pt x="1126507" y="1487821"/>
                      <a:pt x="1188933" y="1496334"/>
                      <a:pt x="1250413" y="1503901"/>
                    </a:cubicBezTo>
                    <a:cubicBezTo>
                      <a:pt x="1236225" y="1533222"/>
                      <a:pt x="1225821" y="1564435"/>
                      <a:pt x="1218254" y="1596594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8" name="Google Shape;278;p14"/>
              <p:cNvSpPr/>
              <p:nvPr/>
            </p:nvSpPr>
            <p:spPr>
              <a:xfrm>
                <a:off x="1551163" y="3251037"/>
                <a:ext cx="341616" cy="341967"/>
              </a:xfrm>
              <a:custGeom>
                <a:avLst/>
                <a:gdLst/>
                <a:ahLst/>
                <a:cxnLst/>
                <a:rect l="l" t="t" r="r" b="b"/>
                <a:pathLst>
                  <a:path w="341616" h="341967" extrusionOk="0">
                    <a:moveTo>
                      <a:pt x="177850" y="142"/>
                    </a:moveTo>
                    <a:cubicBezTo>
                      <a:pt x="133395" y="-1749"/>
                      <a:pt x="87048" y="15276"/>
                      <a:pt x="53943" y="46489"/>
                    </a:cubicBezTo>
                    <a:cubicBezTo>
                      <a:pt x="20839" y="78648"/>
                      <a:pt x="976" y="124049"/>
                      <a:pt x="30" y="170395"/>
                    </a:cubicBezTo>
                    <a:cubicBezTo>
                      <a:pt x="-1862" y="265926"/>
                      <a:pt x="86102" y="348215"/>
                      <a:pt x="177850" y="341594"/>
                    </a:cubicBezTo>
                    <a:cubicBezTo>
                      <a:pt x="268651" y="339703"/>
                      <a:pt x="345265" y="257413"/>
                      <a:pt x="341482" y="170395"/>
                    </a:cubicBezTo>
                    <a:cubicBezTo>
                      <a:pt x="343373" y="258359"/>
                      <a:pt x="262030" y="334027"/>
                      <a:pt x="177850" y="327406"/>
                    </a:cubicBezTo>
                    <a:cubicBezTo>
                      <a:pt x="94615" y="324569"/>
                      <a:pt x="25568" y="249847"/>
                      <a:pt x="28405" y="170395"/>
                    </a:cubicBezTo>
                    <a:cubicBezTo>
                      <a:pt x="25568" y="90944"/>
                      <a:pt x="94615" y="16222"/>
                      <a:pt x="177850" y="13384"/>
                    </a:cubicBezTo>
                    <a:cubicBezTo>
                      <a:pt x="262030" y="6763"/>
                      <a:pt x="343373" y="82431"/>
                      <a:pt x="341482" y="170395"/>
                    </a:cubicBezTo>
                    <a:cubicBezTo>
                      <a:pt x="345265" y="84323"/>
                      <a:pt x="268651" y="2980"/>
                      <a:pt x="177850" y="14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9" name="Google Shape;279;p14"/>
              <p:cNvSpPr/>
              <p:nvPr/>
            </p:nvSpPr>
            <p:spPr>
              <a:xfrm>
                <a:off x="1406478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280;p14"/>
              <p:cNvSpPr/>
              <p:nvPr/>
            </p:nvSpPr>
            <p:spPr>
              <a:xfrm>
                <a:off x="1874673" y="31143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125798" y="64041"/>
                    </a:move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10128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4308"/>
                      <a:pt x="125798" y="6404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281;p14"/>
              <p:cNvSpPr/>
              <p:nvPr/>
            </p:nvSpPr>
            <p:spPr>
              <a:xfrm>
                <a:off x="1649561" y="3030128"/>
                <a:ext cx="125900" cy="128099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99" extrusionOk="0">
                    <a:moveTo>
                      <a:pt x="69993" y="127413"/>
                    </a:moveTo>
                    <a:cubicBezTo>
                      <a:pt x="103098" y="123630"/>
                      <a:pt x="127690" y="93363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2821"/>
                      <a:pt x="35942" y="133088"/>
                      <a:pt x="69993" y="1274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14"/>
              <p:cNvSpPr/>
              <p:nvPr/>
            </p:nvSpPr>
            <p:spPr>
              <a:xfrm>
                <a:off x="1916188" y="3592143"/>
                <a:ext cx="125917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7901" extrusionOk="0">
                    <a:moveTo>
                      <a:pt x="55907" y="488"/>
                    </a:moveTo>
                    <a:cubicBezTo>
                      <a:pt x="22803" y="4271"/>
                      <a:pt x="-1790" y="34539"/>
                      <a:pt x="102" y="63860"/>
                    </a:cubicBezTo>
                    <a:cubicBezTo>
                      <a:pt x="102" y="33593"/>
                      <a:pt x="29423" y="9001"/>
                      <a:pt x="55907" y="14676"/>
                    </a:cubicBezTo>
                    <a:cubicBezTo>
                      <a:pt x="81445" y="18459"/>
                      <a:pt x="99416" y="42105"/>
                      <a:pt x="98470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3" y="118719"/>
                      <a:pt x="102" y="94127"/>
                      <a:pt x="102" y="63860"/>
                    </a:cubicBezTo>
                    <a:cubicBezTo>
                      <a:pt x="-1790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6846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14"/>
              <p:cNvSpPr/>
              <p:nvPr/>
            </p:nvSpPr>
            <p:spPr>
              <a:xfrm>
                <a:off x="1430022" y="3592143"/>
                <a:ext cx="125900" cy="127901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7901" extrusionOk="0">
                    <a:moveTo>
                      <a:pt x="55907" y="488"/>
                    </a:moveTo>
                    <a:cubicBezTo>
                      <a:pt x="22803" y="4271"/>
                      <a:pt x="-1789" y="34539"/>
                      <a:pt x="102" y="63860"/>
                    </a:cubicBezTo>
                    <a:cubicBezTo>
                      <a:pt x="102" y="33593"/>
                      <a:pt x="29424" y="9001"/>
                      <a:pt x="55907" y="14676"/>
                    </a:cubicBezTo>
                    <a:cubicBezTo>
                      <a:pt x="81445" y="18459"/>
                      <a:pt x="99416" y="42105"/>
                      <a:pt x="98471" y="63860"/>
                    </a:cubicBezTo>
                    <a:cubicBezTo>
                      <a:pt x="99416" y="85615"/>
                      <a:pt x="82391" y="109261"/>
                      <a:pt x="55907" y="113044"/>
                    </a:cubicBezTo>
                    <a:cubicBezTo>
                      <a:pt x="29424" y="118719"/>
                      <a:pt x="102" y="94127"/>
                      <a:pt x="102" y="63860"/>
                    </a:cubicBezTo>
                    <a:cubicBezTo>
                      <a:pt x="-1789" y="93181"/>
                      <a:pt x="22803" y="123449"/>
                      <a:pt x="55907" y="127232"/>
                    </a:cubicBezTo>
                    <a:cubicBezTo>
                      <a:pt x="89958" y="132907"/>
                      <a:pt x="125900" y="101694"/>
                      <a:pt x="125900" y="63860"/>
                    </a:cubicBezTo>
                    <a:cubicBezTo>
                      <a:pt x="125900" y="26026"/>
                      <a:pt x="89958" y="-4241"/>
                      <a:pt x="55907" y="488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14"/>
              <p:cNvSpPr/>
              <p:nvPr/>
            </p:nvSpPr>
            <p:spPr>
              <a:xfrm>
                <a:off x="1668376" y="3699789"/>
                <a:ext cx="125918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8" h="128082" extrusionOk="0">
                    <a:moveTo>
                      <a:pt x="55907" y="669"/>
                    </a:moveTo>
                    <a:cubicBezTo>
                      <a:pt x="22803" y="4453"/>
                      <a:pt x="-1789" y="34720"/>
                      <a:pt x="102" y="64041"/>
                    </a:cubicBezTo>
                    <a:cubicBezTo>
                      <a:pt x="102" y="33774"/>
                      <a:pt x="29424" y="9182"/>
                      <a:pt x="55907" y="14857"/>
                    </a:cubicBezTo>
                    <a:cubicBezTo>
                      <a:pt x="81445" y="18641"/>
                      <a:pt x="99416" y="42287"/>
                      <a:pt x="98471" y="64041"/>
                    </a:cubicBezTo>
                    <a:cubicBezTo>
                      <a:pt x="99416" y="85796"/>
                      <a:pt x="82391" y="109442"/>
                      <a:pt x="55907" y="113225"/>
                    </a:cubicBezTo>
                    <a:cubicBezTo>
                      <a:pt x="29424" y="118900"/>
                      <a:pt x="102" y="94308"/>
                      <a:pt x="102" y="64041"/>
                    </a:cubicBezTo>
                    <a:cubicBezTo>
                      <a:pt x="-1789" y="93363"/>
                      <a:pt x="22803" y="123630"/>
                      <a:pt x="55907" y="127413"/>
                    </a:cubicBezTo>
                    <a:cubicBezTo>
                      <a:pt x="89958" y="133088"/>
                      <a:pt x="125900" y="101875"/>
                      <a:pt x="125900" y="64041"/>
                    </a:cubicBezTo>
                    <a:cubicBezTo>
                      <a:pt x="126846" y="26207"/>
                      <a:pt x="89958" y="-5006"/>
                      <a:pt x="55907" y="6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285;p14"/>
              <p:cNvSpPr/>
              <p:nvPr/>
            </p:nvSpPr>
            <p:spPr>
              <a:xfrm>
                <a:off x="1298651" y="3353608"/>
                <a:ext cx="125900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00" h="128082" extrusionOk="0">
                    <a:moveTo>
                      <a:pt x="69993" y="669"/>
                    </a:moveTo>
                    <a:cubicBezTo>
                      <a:pt x="35942" y="-5006"/>
                      <a:pt x="0" y="26207"/>
                      <a:pt x="0" y="64041"/>
                    </a:cubicBezTo>
                    <a:cubicBezTo>
                      <a:pt x="0" y="101875"/>
                      <a:pt x="35942" y="133088"/>
                      <a:pt x="69993" y="127413"/>
                    </a:cubicBezTo>
                    <a:cubicBezTo>
                      <a:pt x="103098" y="123630"/>
                      <a:pt x="127690" y="93362"/>
                      <a:pt x="125798" y="64041"/>
                    </a:cubicBezTo>
                    <a:cubicBezTo>
                      <a:pt x="125798" y="94308"/>
                      <a:pt x="96477" y="118900"/>
                      <a:pt x="69993" y="113225"/>
                    </a:cubicBezTo>
                    <a:cubicBezTo>
                      <a:pt x="44455" y="109442"/>
                      <a:pt x="26484" y="85796"/>
                      <a:pt x="27430" y="64041"/>
                    </a:cubicBezTo>
                    <a:cubicBezTo>
                      <a:pt x="26484" y="42287"/>
                      <a:pt x="43509" y="18640"/>
                      <a:pt x="69993" y="14857"/>
                    </a:cubicBezTo>
                    <a:cubicBezTo>
                      <a:pt x="96477" y="9182"/>
                      <a:pt x="125798" y="33774"/>
                      <a:pt x="125798" y="64041"/>
                    </a:cubicBezTo>
                    <a:cubicBezTo>
                      <a:pt x="127690" y="34720"/>
                      <a:pt x="103098" y="4453"/>
                      <a:pt x="69993" y="669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286;p14"/>
              <p:cNvSpPr/>
              <p:nvPr/>
            </p:nvSpPr>
            <p:spPr>
              <a:xfrm>
                <a:off x="1982482" y="3353608"/>
                <a:ext cx="125917" cy="128082"/>
              </a:xfrm>
              <a:custGeom>
                <a:avLst/>
                <a:gdLst/>
                <a:ahLst/>
                <a:cxnLst/>
                <a:rect l="l" t="t" r="r" b="b"/>
                <a:pathLst>
                  <a:path w="125917" h="128082" extrusionOk="0">
                    <a:moveTo>
                      <a:pt x="70011" y="127413"/>
                    </a:moveTo>
                    <a:cubicBezTo>
                      <a:pt x="103115" y="123630"/>
                      <a:pt x="127708" y="93362"/>
                      <a:pt x="125816" y="64041"/>
                    </a:cubicBezTo>
                    <a:cubicBezTo>
                      <a:pt x="125816" y="94308"/>
                      <a:pt x="96494" y="118900"/>
                      <a:pt x="70011" y="113225"/>
                    </a:cubicBezTo>
                    <a:cubicBezTo>
                      <a:pt x="44473" y="109442"/>
                      <a:pt x="26501" y="85796"/>
                      <a:pt x="27447" y="64041"/>
                    </a:cubicBezTo>
                    <a:cubicBezTo>
                      <a:pt x="26501" y="42287"/>
                      <a:pt x="43527" y="18640"/>
                      <a:pt x="70011" y="14857"/>
                    </a:cubicBezTo>
                    <a:cubicBezTo>
                      <a:pt x="96494" y="9182"/>
                      <a:pt x="125816" y="33774"/>
                      <a:pt x="125816" y="64041"/>
                    </a:cubicBezTo>
                    <a:cubicBezTo>
                      <a:pt x="127708" y="34720"/>
                      <a:pt x="103115" y="4453"/>
                      <a:pt x="70011" y="669"/>
                    </a:cubicBezTo>
                    <a:cubicBezTo>
                      <a:pt x="35960" y="-5006"/>
                      <a:pt x="18" y="26207"/>
                      <a:pt x="18" y="64041"/>
                    </a:cubicBezTo>
                    <a:cubicBezTo>
                      <a:pt x="-928" y="101875"/>
                      <a:pt x="35960" y="133088"/>
                      <a:pt x="70011" y="12741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xo 2 SemiBold"/>
              <a:buNone/>
              <a:defRPr sz="3200" i="1">
                <a:solidFill>
                  <a:schemeClr val="dk1"/>
                </a:solidFill>
                <a:latin typeface="Exo 2 SemiBold"/>
                <a:ea typeface="Exo 2 SemiBold"/>
                <a:cs typeface="Exo 2 SemiBold"/>
                <a:sym typeface="Exo 2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xo 2 SemiBold"/>
              <a:buNone/>
              <a:defRPr sz="3200" i="1">
                <a:solidFill>
                  <a:schemeClr val="dk1"/>
                </a:solidFill>
                <a:latin typeface="Exo 2 SemiBold"/>
                <a:ea typeface="Exo 2 SemiBold"/>
                <a:cs typeface="Exo 2 SemiBold"/>
                <a:sym typeface="Exo 2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xo 2 SemiBold"/>
              <a:buNone/>
              <a:defRPr sz="3200" i="1">
                <a:solidFill>
                  <a:schemeClr val="dk1"/>
                </a:solidFill>
                <a:latin typeface="Exo 2 SemiBold"/>
                <a:ea typeface="Exo 2 SemiBold"/>
                <a:cs typeface="Exo 2 SemiBold"/>
                <a:sym typeface="Exo 2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xo 2 SemiBold"/>
              <a:buNone/>
              <a:defRPr sz="3200" i="1">
                <a:solidFill>
                  <a:schemeClr val="dk1"/>
                </a:solidFill>
                <a:latin typeface="Exo 2 SemiBold"/>
                <a:ea typeface="Exo 2 SemiBold"/>
                <a:cs typeface="Exo 2 SemiBold"/>
                <a:sym typeface="Exo 2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xo 2 SemiBold"/>
              <a:buNone/>
              <a:defRPr sz="3200" i="1">
                <a:solidFill>
                  <a:schemeClr val="dk1"/>
                </a:solidFill>
                <a:latin typeface="Exo 2 SemiBold"/>
                <a:ea typeface="Exo 2 SemiBold"/>
                <a:cs typeface="Exo 2 SemiBold"/>
                <a:sym typeface="Exo 2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xo 2 SemiBold"/>
              <a:buNone/>
              <a:defRPr sz="3200" i="1">
                <a:solidFill>
                  <a:schemeClr val="dk1"/>
                </a:solidFill>
                <a:latin typeface="Exo 2 SemiBold"/>
                <a:ea typeface="Exo 2 SemiBold"/>
                <a:cs typeface="Exo 2 SemiBold"/>
                <a:sym typeface="Exo 2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xo 2 SemiBold"/>
              <a:buNone/>
              <a:defRPr sz="3200" i="1">
                <a:solidFill>
                  <a:schemeClr val="dk1"/>
                </a:solidFill>
                <a:latin typeface="Exo 2 SemiBold"/>
                <a:ea typeface="Exo 2 SemiBold"/>
                <a:cs typeface="Exo 2 SemiBold"/>
                <a:sym typeface="Exo 2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xo 2 SemiBold"/>
              <a:buNone/>
              <a:defRPr sz="3200" i="1">
                <a:solidFill>
                  <a:schemeClr val="dk1"/>
                </a:solidFill>
                <a:latin typeface="Exo 2 SemiBold"/>
                <a:ea typeface="Exo 2 SemiBold"/>
                <a:cs typeface="Exo 2 SemiBold"/>
                <a:sym typeface="Exo 2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xo 2 SemiBold"/>
              <a:buNone/>
              <a:defRPr sz="3200" i="1">
                <a:solidFill>
                  <a:schemeClr val="dk1"/>
                </a:solidFill>
                <a:latin typeface="Exo 2 SemiBold"/>
                <a:ea typeface="Exo 2 SemiBold"/>
                <a:cs typeface="Exo 2 SemiBold"/>
                <a:sym typeface="Exo 2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75" y="1152475"/>
            <a:ext cx="7713600" cy="3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nek Bangla"/>
              <a:buChar char="●"/>
              <a:defRPr sz="1800"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Bangla"/>
              <a:buChar char="○"/>
              <a:defRPr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Bangla"/>
              <a:buChar char="■"/>
              <a:defRPr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Bangla"/>
              <a:buChar char="●"/>
              <a:defRPr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Bangla"/>
              <a:buChar char="○"/>
              <a:defRPr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Bangla"/>
              <a:buChar char="■"/>
              <a:defRPr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Bangla"/>
              <a:buChar char="●"/>
              <a:defRPr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Bangla"/>
              <a:buChar char="○"/>
              <a:defRPr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ek Bangla"/>
              <a:buChar char="■"/>
              <a:defRPr>
                <a:solidFill>
                  <a:schemeClr val="dk1"/>
                </a:solidFill>
                <a:latin typeface="Anek Bangla"/>
                <a:ea typeface="Anek Bangla"/>
                <a:cs typeface="Anek Bangla"/>
                <a:sym typeface="Anek Bang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4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64" r:id="rId11"/>
    <p:sldLayoutId id="2147483680" r:id="rId12"/>
    <p:sldLayoutId id="2147483682" r:id="rId13"/>
    <p:sldLayoutId id="2147483683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919"/>
        </a:solidFill>
        <a:effectLst/>
      </p:bgPr>
    </p:bg>
    <p:spTree>
      <p:nvGrpSpPr>
        <p:cNvPr id="1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5" name="Google Shape;945;p41"/>
          <p:cNvGrpSpPr/>
          <p:nvPr/>
        </p:nvGrpSpPr>
        <p:grpSpPr>
          <a:xfrm>
            <a:off x="2821470" y="-637904"/>
            <a:ext cx="4081209" cy="2184082"/>
            <a:chOff x="3466805" y="2003625"/>
            <a:chExt cx="5684927" cy="3042320"/>
          </a:xfrm>
        </p:grpSpPr>
        <p:sp>
          <p:nvSpPr>
            <p:cNvPr id="946" name="Google Shape;946;p41"/>
            <p:cNvSpPr/>
            <p:nvPr/>
          </p:nvSpPr>
          <p:spPr>
            <a:xfrm>
              <a:off x="3880114" y="2278692"/>
              <a:ext cx="13248" cy="13824"/>
            </a:xfrm>
            <a:custGeom>
              <a:avLst/>
              <a:gdLst/>
              <a:ahLst/>
              <a:cxnLst/>
              <a:rect l="l" t="t" r="r" b="b"/>
              <a:pathLst>
                <a:path w="13248" h="13824" extrusionOk="0">
                  <a:moveTo>
                    <a:pt x="1728" y="4608"/>
                  </a:moveTo>
                  <a:cubicBezTo>
                    <a:pt x="6336" y="6912"/>
                    <a:pt x="8640" y="11521"/>
                    <a:pt x="13249" y="13825"/>
                  </a:cubicBezTo>
                  <a:cubicBezTo>
                    <a:pt x="10945" y="11521"/>
                    <a:pt x="10945" y="6912"/>
                    <a:pt x="8640" y="4608"/>
                  </a:cubicBezTo>
                  <a:cubicBezTo>
                    <a:pt x="6336" y="2304"/>
                    <a:pt x="4032" y="2304"/>
                    <a:pt x="1728" y="0"/>
                  </a:cubicBezTo>
                  <a:cubicBezTo>
                    <a:pt x="-576" y="0"/>
                    <a:pt x="-576" y="2304"/>
                    <a:pt x="1728" y="46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41"/>
            <p:cNvSpPr/>
            <p:nvPr/>
          </p:nvSpPr>
          <p:spPr>
            <a:xfrm>
              <a:off x="3736682" y="2115099"/>
              <a:ext cx="25345" cy="49769"/>
            </a:xfrm>
            <a:custGeom>
              <a:avLst/>
              <a:gdLst/>
              <a:ahLst/>
              <a:cxnLst/>
              <a:rect l="l" t="t" r="r" b="b"/>
              <a:pathLst>
                <a:path w="25345" h="49769" extrusionOk="0">
                  <a:moveTo>
                    <a:pt x="25345" y="48387"/>
                  </a:moveTo>
                  <a:cubicBezTo>
                    <a:pt x="20737" y="34562"/>
                    <a:pt x="18433" y="20737"/>
                    <a:pt x="6912" y="4608"/>
                  </a:cubicBezTo>
                  <a:cubicBezTo>
                    <a:pt x="2304" y="2304"/>
                    <a:pt x="0" y="0"/>
                    <a:pt x="0" y="0"/>
                  </a:cubicBezTo>
                  <a:cubicBezTo>
                    <a:pt x="2304" y="6912"/>
                    <a:pt x="4608" y="18433"/>
                    <a:pt x="6912" y="27649"/>
                  </a:cubicBezTo>
                  <a:cubicBezTo>
                    <a:pt x="9217" y="46082"/>
                    <a:pt x="18433" y="52995"/>
                    <a:pt x="25345" y="48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41"/>
            <p:cNvSpPr/>
            <p:nvPr/>
          </p:nvSpPr>
          <p:spPr>
            <a:xfrm>
              <a:off x="3734378" y="2101275"/>
              <a:ext cx="2304" cy="11520"/>
            </a:xfrm>
            <a:custGeom>
              <a:avLst/>
              <a:gdLst/>
              <a:ahLst/>
              <a:cxnLst/>
              <a:rect l="l" t="t" r="r" b="b"/>
              <a:pathLst>
                <a:path w="2304" h="11520" extrusionOk="0">
                  <a:moveTo>
                    <a:pt x="2304" y="11521"/>
                  </a:moveTo>
                  <a:cubicBezTo>
                    <a:pt x="0" y="4608"/>
                    <a:pt x="0" y="0"/>
                    <a:pt x="0" y="0"/>
                  </a:cubicBezTo>
                  <a:cubicBezTo>
                    <a:pt x="0" y="2304"/>
                    <a:pt x="0" y="6912"/>
                    <a:pt x="0" y="9216"/>
                  </a:cubicBezTo>
                  <a:cubicBezTo>
                    <a:pt x="0" y="11521"/>
                    <a:pt x="0" y="11521"/>
                    <a:pt x="2304" y="11521"/>
                  </a:cubicBezTo>
                  <a:cubicBezTo>
                    <a:pt x="0" y="11521"/>
                    <a:pt x="0" y="11521"/>
                    <a:pt x="2304" y="11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9" name="Google Shape;949;p41"/>
            <p:cNvSpPr/>
            <p:nvPr/>
          </p:nvSpPr>
          <p:spPr>
            <a:xfrm>
              <a:off x="6860171" y="3499878"/>
              <a:ext cx="628225" cy="625030"/>
            </a:xfrm>
            <a:custGeom>
              <a:avLst/>
              <a:gdLst/>
              <a:ahLst/>
              <a:cxnLst/>
              <a:rect l="l" t="t" r="r" b="b"/>
              <a:pathLst>
                <a:path w="628225" h="625030" extrusionOk="0">
                  <a:moveTo>
                    <a:pt x="609193" y="617505"/>
                  </a:moveTo>
                  <a:cubicBezTo>
                    <a:pt x="616105" y="622114"/>
                    <a:pt x="625321" y="626722"/>
                    <a:pt x="627626" y="624418"/>
                  </a:cubicBezTo>
                  <a:cubicBezTo>
                    <a:pt x="629930" y="622114"/>
                    <a:pt x="625321" y="615201"/>
                    <a:pt x="618409" y="610593"/>
                  </a:cubicBezTo>
                  <a:cubicBezTo>
                    <a:pt x="392605" y="442392"/>
                    <a:pt x="192146" y="239629"/>
                    <a:pt x="17033" y="11521"/>
                  </a:cubicBezTo>
                  <a:cubicBezTo>
                    <a:pt x="10120" y="4608"/>
                    <a:pt x="5512" y="0"/>
                    <a:pt x="904" y="0"/>
                  </a:cubicBezTo>
                  <a:cubicBezTo>
                    <a:pt x="-1400" y="2304"/>
                    <a:pt x="904" y="9216"/>
                    <a:pt x="5512" y="16129"/>
                  </a:cubicBezTo>
                  <a:cubicBezTo>
                    <a:pt x="180626" y="244237"/>
                    <a:pt x="383388" y="449304"/>
                    <a:pt x="609193" y="6175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0" name="Google Shape;950;p41"/>
            <p:cNvSpPr/>
            <p:nvPr/>
          </p:nvSpPr>
          <p:spPr>
            <a:xfrm>
              <a:off x="8567855" y="4830707"/>
              <a:ext cx="35713" cy="11125"/>
            </a:xfrm>
            <a:custGeom>
              <a:avLst/>
              <a:gdLst/>
              <a:ahLst/>
              <a:cxnLst/>
              <a:rect l="l" t="t" r="r" b="b"/>
              <a:pathLst>
                <a:path w="35713" h="11125" extrusionOk="0">
                  <a:moveTo>
                    <a:pt x="5184" y="954"/>
                  </a:moveTo>
                  <a:cubicBezTo>
                    <a:pt x="-1728" y="3258"/>
                    <a:pt x="-1728" y="5563"/>
                    <a:pt x="5184" y="7867"/>
                  </a:cubicBezTo>
                  <a:cubicBezTo>
                    <a:pt x="12096" y="10171"/>
                    <a:pt x="23617" y="12475"/>
                    <a:pt x="30529" y="10171"/>
                  </a:cubicBezTo>
                  <a:cubicBezTo>
                    <a:pt x="37442" y="10171"/>
                    <a:pt x="37442" y="5563"/>
                    <a:pt x="30529" y="3258"/>
                  </a:cubicBezTo>
                  <a:cubicBezTo>
                    <a:pt x="23617" y="954"/>
                    <a:pt x="12096" y="-1350"/>
                    <a:pt x="5184" y="9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41"/>
            <p:cNvSpPr/>
            <p:nvPr/>
          </p:nvSpPr>
          <p:spPr>
            <a:xfrm>
              <a:off x="3466805" y="2003625"/>
              <a:ext cx="5684927" cy="3042320"/>
            </a:xfrm>
            <a:custGeom>
              <a:avLst/>
              <a:gdLst/>
              <a:ahLst/>
              <a:cxnLst/>
              <a:rect l="l" t="t" r="r" b="b"/>
              <a:pathLst>
                <a:path w="5684927" h="3042320" extrusionOk="0">
                  <a:moveTo>
                    <a:pt x="5668441" y="2814213"/>
                  </a:moveTo>
                  <a:cubicBezTo>
                    <a:pt x="5534802" y="2825733"/>
                    <a:pt x="5401162" y="2825733"/>
                    <a:pt x="5269827" y="2821125"/>
                  </a:cubicBezTo>
                  <a:cubicBezTo>
                    <a:pt x="5138492" y="2814213"/>
                    <a:pt x="5007157" y="2800388"/>
                    <a:pt x="4875822" y="2777347"/>
                  </a:cubicBezTo>
                  <a:cubicBezTo>
                    <a:pt x="4615456" y="2731264"/>
                    <a:pt x="4364306" y="2650620"/>
                    <a:pt x="4124677" y="2537718"/>
                  </a:cubicBezTo>
                  <a:cubicBezTo>
                    <a:pt x="4099332" y="2523893"/>
                    <a:pt x="4073987" y="2510068"/>
                    <a:pt x="4048641" y="2496243"/>
                  </a:cubicBezTo>
                  <a:lnTo>
                    <a:pt x="4048641" y="2496243"/>
                  </a:lnTo>
                  <a:cubicBezTo>
                    <a:pt x="4046337" y="2480115"/>
                    <a:pt x="4034817" y="2463986"/>
                    <a:pt x="4018688" y="2443249"/>
                  </a:cubicBezTo>
                  <a:cubicBezTo>
                    <a:pt x="4177672" y="2535414"/>
                    <a:pt x="4345874" y="2611450"/>
                    <a:pt x="4518683" y="2669053"/>
                  </a:cubicBezTo>
                  <a:cubicBezTo>
                    <a:pt x="4661539" y="2722048"/>
                    <a:pt x="4806699" y="2763522"/>
                    <a:pt x="4956467" y="2791171"/>
                  </a:cubicBezTo>
                  <a:cubicBezTo>
                    <a:pt x="4977204" y="2795779"/>
                    <a:pt x="4997941" y="2793475"/>
                    <a:pt x="4997941" y="2786563"/>
                  </a:cubicBezTo>
                  <a:cubicBezTo>
                    <a:pt x="5000245" y="2779651"/>
                    <a:pt x="4981812" y="2772738"/>
                    <a:pt x="4961075" y="2768130"/>
                  </a:cubicBezTo>
                  <a:lnTo>
                    <a:pt x="4905776" y="2758914"/>
                  </a:lnTo>
                  <a:cubicBezTo>
                    <a:pt x="4887343" y="2754305"/>
                    <a:pt x="4868910" y="2749697"/>
                    <a:pt x="4852781" y="2747393"/>
                  </a:cubicBezTo>
                  <a:cubicBezTo>
                    <a:pt x="4885039" y="2745089"/>
                    <a:pt x="4905776" y="2738176"/>
                    <a:pt x="4910384" y="2726656"/>
                  </a:cubicBezTo>
                  <a:cubicBezTo>
                    <a:pt x="4914992" y="2715135"/>
                    <a:pt x="4903472" y="2701310"/>
                    <a:pt x="4880430" y="2685182"/>
                  </a:cubicBezTo>
                  <a:cubicBezTo>
                    <a:pt x="5037111" y="2708223"/>
                    <a:pt x="5196095" y="2710527"/>
                    <a:pt x="5348168" y="2696702"/>
                  </a:cubicBezTo>
                  <a:cubicBezTo>
                    <a:pt x="5357384" y="2696702"/>
                    <a:pt x="5361992" y="2694398"/>
                    <a:pt x="5359688" y="2689790"/>
                  </a:cubicBezTo>
                  <a:cubicBezTo>
                    <a:pt x="5357384" y="2687486"/>
                    <a:pt x="5348168" y="2685182"/>
                    <a:pt x="5338951" y="2685182"/>
                  </a:cubicBezTo>
                  <a:cubicBezTo>
                    <a:pt x="5120059" y="2687486"/>
                    <a:pt x="4903472" y="2662140"/>
                    <a:pt x="4691492" y="2606841"/>
                  </a:cubicBezTo>
                  <a:cubicBezTo>
                    <a:pt x="4530204" y="2540022"/>
                    <a:pt x="4382739" y="2459377"/>
                    <a:pt x="4223755" y="2364908"/>
                  </a:cubicBezTo>
                  <a:cubicBezTo>
                    <a:pt x="3991038" y="2226661"/>
                    <a:pt x="3779059" y="2081501"/>
                    <a:pt x="3580904" y="1913300"/>
                  </a:cubicBezTo>
                  <a:cubicBezTo>
                    <a:pt x="3516389" y="1846480"/>
                    <a:pt x="3454177" y="1775052"/>
                    <a:pt x="3394270" y="1705929"/>
                  </a:cubicBezTo>
                  <a:cubicBezTo>
                    <a:pt x="3408095" y="1712841"/>
                    <a:pt x="3417311" y="1712841"/>
                    <a:pt x="3424224" y="1708233"/>
                  </a:cubicBezTo>
                  <a:cubicBezTo>
                    <a:pt x="3426528" y="1705929"/>
                    <a:pt x="3426528" y="1705929"/>
                    <a:pt x="3426528" y="1703625"/>
                  </a:cubicBezTo>
                  <a:cubicBezTo>
                    <a:pt x="3451873" y="1733578"/>
                    <a:pt x="3481827" y="1763532"/>
                    <a:pt x="3509476" y="1793485"/>
                  </a:cubicBezTo>
                  <a:cubicBezTo>
                    <a:pt x="3537126" y="1823439"/>
                    <a:pt x="3564775" y="1853393"/>
                    <a:pt x="3594729" y="1881042"/>
                  </a:cubicBezTo>
                  <a:cubicBezTo>
                    <a:pt x="3730672" y="2016986"/>
                    <a:pt x="3878136" y="2132192"/>
                    <a:pt x="4032513" y="2231269"/>
                  </a:cubicBezTo>
                  <a:cubicBezTo>
                    <a:pt x="4186889" y="2330346"/>
                    <a:pt x="4350482" y="2408687"/>
                    <a:pt x="4516379" y="2466290"/>
                  </a:cubicBezTo>
                  <a:cubicBezTo>
                    <a:pt x="4850477" y="2581496"/>
                    <a:pt x="5198400" y="2613754"/>
                    <a:pt x="5544018" y="2572280"/>
                  </a:cubicBezTo>
                  <a:cubicBezTo>
                    <a:pt x="5587797" y="2567671"/>
                    <a:pt x="5620054" y="2551542"/>
                    <a:pt x="5613142" y="2537718"/>
                  </a:cubicBezTo>
                  <a:cubicBezTo>
                    <a:pt x="5606230" y="2523893"/>
                    <a:pt x="5567060" y="2516980"/>
                    <a:pt x="5523281" y="2521589"/>
                  </a:cubicBezTo>
                  <a:cubicBezTo>
                    <a:pt x="5361992" y="2528501"/>
                    <a:pt x="5205312" y="2526197"/>
                    <a:pt x="5050935" y="2510068"/>
                  </a:cubicBezTo>
                  <a:cubicBezTo>
                    <a:pt x="4896559" y="2493939"/>
                    <a:pt x="4742183" y="2466290"/>
                    <a:pt x="4580894" y="2417903"/>
                  </a:cubicBezTo>
                  <a:cubicBezTo>
                    <a:pt x="4355090" y="2348780"/>
                    <a:pt x="4161544" y="2254310"/>
                    <a:pt x="3954172" y="2118367"/>
                  </a:cubicBezTo>
                  <a:cubicBezTo>
                    <a:pt x="3834358" y="2037723"/>
                    <a:pt x="3723760" y="1947862"/>
                    <a:pt x="3622378" y="1851088"/>
                  </a:cubicBezTo>
                  <a:cubicBezTo>
                    <a:pt x="3520997" y="1754315"/>
                    <a:pt x="3424224" y="1648326"/>
                    <a:pt x="3332059" y="1535424"/>
                  </a:cubicBezTo>
                  <a:cubicBezTo>
                    <a:pt x="3315930" y="1512382"/>
                    <a:pt x="3297497" y="1489341"/>
                    <a:pt x="3281368" y="1466300"/>
                  </a:cubicBezTo>
                  <a:cubicBezTo>
                    <a:pt x="3262935" y="1443259"/>
                    <a:pt x="3244502" y="1420217"/>
                    <a:pt x="3226069" y="1397176"/>
                  </a:cubicBezTo>
                  <a:cubicBezTo>
                    <a:pt x="3159250" y="1305011"/>
                    <a:pt x="3097038" y="1210542"/>
                    <a:pt x="3039435" y="1111465"/>
                  </a:cubicBezTo>
                  <a:lnTo>
                    <a:pt x="3037131" y="1106856"/>
                  </a:lnTo>
                  <a:lnTo>
                    <a:pt x="3034827" y="1104552"/>
                  </a:lnTo>
                  <a:lnTo>
                    <a:pt x="3030218" y="1097640"/>
                  </a:lnTo>
                  <a:cubicBezTo>
                    <a:pt x="3025610" y="1088423"/>
                    <a:pt x="3018698" y="1081511"/>
                    <a:pt x="3011785" y="1072295"/>
                  </a:cubicBezTo>
                  <a:cubicBezTo>
                    <a:pt x="3000265" y="1056166"/>
                    <a:pt x="2986440" y="1040037"/>
                    <a:pt x="2972615" y="1023908"/>
                  </a:cubicBezTo>
                  <a:cubicBezTo>
                    <a:pt x="2956487" y="1007779"/>
                    <a:pt x="2942662" y="993954"/>
                    <a:pt x="2924229" y="980130"/>
                  </a:cubicBezTo>
                  <a:cubicBezTo>
                    <a:pt x="2905796" y="966305"/>
                    <a:pt x="2889667" y="954784"/>
                    <a:pt x="2871234" y="940959"/>
                  </a:cubicBezTo>
                  <a:cubicBezTo>
                    <a:pt x="2795198" y="894877"/>
                    <a:pt x="2707641" y="871836"/>
                    <a:pt x="2622389" y="871836"/>
                  </a:cubicBezTo>
                  <a:cubicBezTo>
                    <a:pt x="2537136" y="871836"/>
                    <a:pt x="2454187" y="892573"/>
                    <a:pt x="2378151" y="934047"/>
                  </a:cubicBezTo>
                  <a:cubicBezTo>
                    <a:pt x="2302115" y="975521"/>
                    <a:pt x="2235296" y="1040037"/>
                    <a:pt x="2191517" y="1118377"/>
                  </a:cubicBezTo>
                  <a:cubicBezTo>
                    <a:pt x="2242208" y="1023908"/>
                    <a:pt x="2325156" y="947872"/>
                    <a:pt x="2419626" y="906398"/>
                  </a:cubicBezTo>
                  <a:cubicBezTo>
                    <a:pt x="2514095" y="862619"/>
                    <a:pt x="2617780" y="848795"/>
                    <a:pt x="2721466" y="867227"/>
                  </a:cubicBezTo>
                  <a:cubicBezTo>
                    <a:pt x="2746811" y="871836"/>
                    <a:pt x="2774461" y="878748"/>
                    <a:pt x="2799806" y="887965"/>
                  </a:cubicBezTo>
                  <a:cubicBezTo>
                    <a:pt x="2825151" y="897181"/>
                    <a:pt x="2850497" y="908702"/>
                    <a:pt x="2873538" y="922526"/>
                  </a:cubicBezTo>
                  <a:cubicBezTo>
                    <a:pt x="2896579" y="936351"/>
                    <a:pt x="2919620" y="952480"/>
                    <a:pt x="2940358" y="968609"/>
                  </a:cubicBezTo>
                  <a:cubicBezTo>
                    <a:pt x="2961095" y="984738"/>
                    <a:pt x="2979528" y="1003171"/>
                    <a:pt x="2997961" y="1023908"/>
                  </a:cubicBezTo>
                  <a:cubicBezTo>
                    <a:pt x="3014090" y="1042341"/>
                    <a:pt x="3030218" y="1063078"/>
                    <a:pt x="3046347" y="1083815"/>
                  </a:cubicBezTo>
                  <a:lnTo>
                    <a:pt x="3064780" y="1109161"/>
                  </a:lnTo>
                  <a:lnTo>
                    <a:pt x="3092430" y="1150635"/>
                  </a:lnTo>
                  <a:cubicBezTo>
                    <a:pt x="3170770" y="1258929"/>
                    <a:pt x="3251415" y="1360310"/>
                    <a:pt x="3338971" y="1454779"/>
                  </a:cubicBezTo>
                  <a:cubicBezTo>
                    <a:pt x="3350492" y="1468604"/>
                    <a:pt x="3364316" y="1475516"/>
                    <a:pt x="3366621" y="1470908"/>
                  </a:cubicBezTo>
                  <a:cubicBezTo>
                    <a:pt x="3368925" y="1463996"/>
                    <a:pt x="3362012" y="1450171"/>
                    <a:pt x="3348188" y="1436346"/>
                  </a:cubicBezTo>
                  <a:cubicBezTo>
                    <a:pt x="3290585" y="1367222"/>
                    <a:pt x="3235285" y="1295795"/>
                    <a:pt x="3182291" y="1224367"/>
                  </a:cubicBezTo>
                  <a:cubicBezTo>
                    <a:pt x="3154641" y="1187501"/>
                    <a:pt x="3129296" y="1150635"/>
                    <a:pt x="3103950" y="1113769"/>
                  </a:cubicBezTo>
                  <a:lnTo>
                    <a:pt x="3085517" y="1086119"/>
                  </a:lnTo>
                  <a:lnTo>
                    <a:pt x="3069388" y="1060774"/>
                  </a:lnTo>
                  <a:cubicBezTo>
                    <a:pt x="3057868" y="1044645"/>
                    <a:pt x="3046347" y="1030820"/>
                    <a:pt x="3034827" y="1014691"/>
                  </a:cubicBezTo>
                  <a:cubicBezTo>
                    <a:pt x="2984136" y="957088"/>
                    <a:pt x="2919620" y="904093"/>
                    <a:pt x="2845888" y="871836"/>
                  </a:cubicBezTo>
                  <a:cubicBezTo>
                    <a:pt x="2772157" y="839578"/>
                    <a:pt x="2693816" y="823449"/>
                    <a:pt x="2617780" y="825753"/>
                  </a:cubicBezTo>
                  <a:cubicBezTo>
                    <a:pt x="2541744" y="828057"/>
                    <a:pt x="2465708" y="844186"/>
                    <a:pt x="2396584" y="876444"/>
                  </a:cubicBezTo>
                  <a:cubicBezTo>
                    <a:pt x="2327461" y="908702"/>
                    <a:pt x="2262945" y="957088"/>
                    <a:pt x="2212254" y="1016996"/>
                  </a:cubicBezTo>
                  <a:cubicBezTo>
                    <a:pt x="2186909" y="1046949"/>
                    <a:pt x="2166172" y="1081511"/>
                    <a:pt x="2145435" y="1116073"/>
                  </a:cubicBezTo>
                  <a:cubicBezTo>
                    <a:pt x="2136218" y="1134506"/>
                    <a:pt x="2129306" y="1150635"/>
                    <a:pt x="2122393" y="1169068"/>
                  </a:cubicBezTo>
                  <a:cubicBezTo>
                    <a:pt x="2117785" y="1178284"/>
                    <a:pt x="2115481" y="1187501"/>
                    <a:pt x="2113177" y="1196717"/>
                  </a:cubicBezTo>
                  <a:lnTo>
                    <a:pt x="2110873" y="1203630"/>
                  </a:lnTo>
                  <a:lnTo>
                    <a:pt x="2108569" y="1219759"/>
                  </a:lnTo>
                  <a:cubicBezTo>
                    <a:pt x="2108569" y="1222063"/>
                    <a:pt x="2108569" y="1224367"/>
                    <a:pt x="2108569" y="1226671"/>
                  </a:cubicBezTo>
                  <a:lnTo>
                    <a:pt x="2106265" y="1240496"/>
                  </a:lnTo>
                  <a:lnTo>
                    <a:pt x="2103961" y="1270449"/>
                  </a:lnTo>
                  <a:lnTo>
                    <a:pt x="2097048" y="1325748"/>
                  </a:lnTo>
                  <a:cubicBezTo>
                    <a:pt x="2085527" y="1325748"/>
                    <a:pt x="2074007" y="1328052"/>
                    <a:pt x="2062486" y="1330356"/>
                  </a:cubicBezTo>
                  <a:cubicBezTo>
                    <a:pt x="2053270" y="1334965"/>
                    <a:pt x="2041749" y="1339573"/>
                    <a:pt x="2027924" y="1339573"/>
                  </a:cubicBezTo>
                  <a:cubicBezTo>
                    <a:pt x="2014100" y="1339573"/>
                    <a:pt x="1995667" y="1337269"/>
                    <a:pt x="1981842" y="1330356"/>
                  </a:cubicBezTo>
                  <a:cubicBezTo>
                    <a:pt x="1968017" y="1323444"/>
                    <a:pt x="1956496" y="1316532"/>
                    <a:pt x="1944976" y="1311923"/>
                  </a:cubicBezTo>
                  <a:cubicBezTo>
                    <a:pt x="1928847" y="1305011"/>
                    <a:pt x="1915022" y="1305011"/>
                    <a:pt x="1896589" y="1307315"/>
                  </a:cubicBezTo>
                  <a:cubicBezTo>
                    <a:pt x="1903502" y="1311923"/>
                    <a:pt x="1912718" y="1316532"/>
                    <a:pt x="1919631" y="1323444"/>
                  </a:cubicBezTo>
                  <a:cubicBezTo>
                    <a:pt x="1896589" y="1316532"/>
                    <a:pt x="1873548" y="1321140"/>
                    <a:pt x="1845898" y="1323444"/>
                  </a:cubicBezTo>
                  <a:cubicBezTo>
                    <a:pt x="1843594" y="1321140"/>
                    <a:pt x="1841290" y="1321140"/>
                    <a:pt x="1838986" y="1318836"/>
                  </a:cubicBezTo>
                  <a:cubicBezTo>
                    <a:pt x="1693826" y="1226671"/>
                    <a:pt x="1516409" y="1136810"/>
                    <a:pt x="1368945" y="1030820"/>
                  </a:cubicBezTo>
                  <a:cubicBezTo>
                    <a:pt x="1368945" y="1037733"/>
                    <a:pt x="1368945" y="1046949"/>
                    <a:pt x="1368945" y="1053862"/>
                  </a:cubicBezTo>
                  <a:cubicBezTo>
                    <a:pt x="1343599" y="1033124"/>
                    <a:pt x="1332079" y="1010083"/>
                    <a:pt x="1304429" y="987042"/>
                  </a:cubicBezTo>
                  <a:cubicBezTo>
                    <a:pt x="1311342" y="996258"/>
                    <a:pt x="1315950" y="1005475"/>
                    <a:pt x="1322862" y="1014691"/>
                  </a:cubicBezTo>
                  <a:lnTo>
                    <a:pt x="1320558" y="1012387"/>
                  </a:lnTo>
                  <a:cubicBezTo>
                    <a:pt x="1306733" y="996258"/>
                    <a:pt x="1290605" y="982434"/>
                    <a:pt x="1272172" y="968609"/>
                  </a:cubicBezTo>
                  <a:cubicBezTo>
                    <a:pt x="1253739" y="952480"/>
                    <a:pt x="1235306" y="938655"/>
                    <a:pt x="1216873" y="924831"/>
                  </a:cubicBezTo>
                  <a:cubicBezTo>
                    <a:pt x="1145445" y="839578"/>
                    <a:pt x="1055584" y="747413"/>
                    <a:pt x="961115" y="650640"/>
                  </a:cubicBezTo>
                  <a:cubicBezTo>
                    <a:pt x="958811" y="646032"/>
                    <a:pt x="954202" y="643727"/>
                    <a:pt x="951898" y="639119"/>
                  </a:cubicBezTo>
                  <a:cubicBezTo>
                    <a:pt x="942682" y="620686"/>
                    <a:pt x="926553" y="599949"/>
                    <a:pt x="905816" y="576908"/>
                  </a:cubicBezTo>
                  <a:cubicBezTo>
                    <a:pt x="898903" y="565387"/>
                    <a:pt x="887383" y="553867"/>
                    <a:pt x="882774" y="544650"/>
                  </a:cubicBezTo>
                  <a:cubicBezTo>
                    <a:pt x="843604" y="461702"/>
                    <a:pt x="788305" y="374145"/>
                    <a:pt x="730702" y="277372"/>
                  </a:cubicBezTo>
                  <a:cubicBezTo>
                    <a:pt x="739919" y="298109"/>
                    <a:pt x="749135" y="318846"/>
                    <a:pt x="758352" y="339583"/>
                  </a:cubicBezTo>
                  <a:cubicBezTo>
                    <a:pt x="742223" y="311934"/>
                    <a:pt x="723790" y="284284"/>
                    <a:pt x="703053" y="256635"/>
                  </a:cubicBezTo>
                  <a:cubicBezTo>
                    <a:pt x="703053" y="261243"/>
                    <a:pt x="703053" y="268155"/>
                    <a:pt x="703053" y="272763"/>
                  </a:cubicBezTo>
                  <a:cubicBezTo>
                    <a:pt x="652362" y="171382"/>
                    <a:pt x="564805" y="56176"/>
                    <a:pt x="500290" y="14701"/>
                  </a:cubicBezTo>
                  <a:cubicBezTo>
                    <a:pt x="468032" y="-6036"/>
                    <a:pt x="442687" y="-3732"/>
                    <a:pt x="428862" y="14701"/>
                  </a:cubicBezTo>
                  <a:cubicBezTo>
                    <a:pt x="415037" y="33134"/>
                    <a:pt x="412733" y="70000"/>
                    <a:pt x="431166" y="122995"/>
                  </a:cubicBezTo>
                  <a:cubicBezTo>
                    <a:pt x="433470" y="127604"/>
                    <a:pt x="435774" y="134516"/>
                    <a:pt x="435774" y="139124"/>
                  </a:cubicBezTo>
                  <a:cubicBezTo>
                    <a:pt x="401213" y="93042"/>
                    <a:pt x="366651" y="58480"/>
                    <a:pt x="336697" y="46959"/>
                  </a:cubicBezTo>
                  <a:cubicBezTo>
                    <a:pt x="320568" y="40047"/>
                    <a:pt x="311352" y="58480"/>
                    <a:pt x="302135" y="67696"/>
                  </a:cubicBezTo>
                  <a:cubicBezTo>
                    <a:pt x="281398" y="72305"/>
                    <a:pt x="286006" y="118387"/>
                    <a:pt x="318264" y="173686"/>
                  </a:cubicBezTo>
                  <a:cubicBezTo>
                    <a:pt x="327481" y="189815"/>
                    <a:pt x="336697" y="201336"/>
                    <a:pt x="345914" y="215160"/>
                  </a:cubicBezTo>
                  <a:cubicBezTo>
                    <a:pt x="378171" y="279676"/>
                    <a:pt x="417341" y="346495"/>
                    <a:pt x="456511" y="408707"/>
                  </a:cubicBezTo>
                  <a:cubicBezTo>
                    <a:pt x="463424" y="422532"/>
                    <a:pt x="477249" y="434052"/>
                    <a:pt x="484161" y="436356"/>
                  </a:cubicBezTo>
                  <a:cubicBezTo>
                    <a:pt x="491073" y="438660"/>
                    <a:pt x="491073" y="429444"/>
                    <a:pt x="484161" y="417923"/>
                  </a:cubicBezTo>
                  <a:cubicBezTo>
                    <a:pt x="456511" y="371841"/>
                    <a:pt x="435774" y="325758"/>
                    <a:pt x="415037" y="279676"/>
                  </a:cubicBezTo>
                  <a:cubicBezTo>
                    <a:pt x="412733" y="277372"/>
                    <a:pt x="408125" y="275068"/>
                    <a:pt x="405821" y="272763"/>
                  </a:cubicBezTo>
                  <a:cubicBezTo>
                    <a:pt x="408125" y="272763"/>
                    <a:pt x="410429" y="275068"/>
                    <a:pt x="412733" y="275068"/>
                  </a:cubicBezTo>
                  <a:cubicBezTo>
                    <a:pt x="410429" y="270459"/>
                    <a:pt x="408125" y="265851"/>
                    <a:pt x="408125" y="263547"/>
                  </a:cubicBezTo>
                  <a:cubicBezTo>
                    <a:pt x="410429" y="265851"/>
                    <a:pt x="412733" y="268155"/>
                    <a:pt x="417341" y="270459"/>
                  </a:cubicBezTo>
                  <a:cubicBezTo>
                    <a:pt x="419646" y="272763"/>
                    <a:pt x="419646" y="277372"/>
                    <a:pt x="421950" y="279676"/>
                  </a:cubicBezTo>
                  <a:cubicBezTo>
                    <a:pt x="428862" y="284284"/>
                    <a:pt x="433470" y="288892"/>
                    <a:pt x="440383" y="293501"/>
                  </a:cubicBezTo>
                  <a:cubicBezTo>
                    <a:pt x="486465" y="369537"/>
                    <a:pt x="534852" y="443269"/>
                    <a:pt x="580934" y="517001"/>
                  </a:cubicBezTo>
                  <a:cubicBezTo>
                    <a:pt x="583238" y="521609"/>
                    <a:pt x="571718" y="521609"/>
                    <a:pt x="574022" y="530825"/>
                  </a:cubicBezTo>
                  <a:cubicBezTo>
                    <a:pt x="576326" y="535434"/>
                    <a:pt x="578630" y="540042"/>
                    <a:pt x="580934" y="544650"/>
                  </a:cubicBezTo>
                  <a:cubicBezTo>
                    <a:pt x="571718" y="530825"/>
                    <a:pt x="562501" y="519305"/>
                    <a:pt x="553285" y="505480"/>
                  </a:cubicBezTo>
                  <a:cubicBezTo>
                    <a:pt x="500290" y="464006"/>
                    <a:pt x="481857" y="447877"/>
                    <a:pt x="470336" y="436356"/>
                  </a:cubicBezTo>
                  <a:lnTo>
                    <a:pt x="470336" y="436356"/>
                  </a:lnTo>
                  <a:cubicBezTo>
                    <a:pt x="470336" y="436356"/>
                    <a:pt x="470336" y="436356"/>
                    <a:pt x="465728" y="434052"/>
                  </a:cubicBezTo>
                  <a:cubicBezTo>
                    <a:pt x="458816" y="429444"/>
                    <a:pt x="454207" y="424836"/>
                    <a:pt x="447295" y="417923"/>
                  </a:cubicBezTo>
                  <a:cubicBezTo>
                    <a:pt x="447295" y="417923"/>
                    <a:pt x="447295" y="417923"/>
                    <a:pt x="447295" y="417923"/>
                  </a:cubicBezTo>
                  <a:cubicBezTo>
                    <a:pt x="444991" y="415619"/>
                    <a:pt x="444991" y="415619"/>
                    <a:pt x="442687" y="413315"/>
                  </a:cubicBezTo>
                  <a:lnTo>
                    <a:pt x="426558" y="387970"/>
                  </a:lnTo>
                  <a:cubicBezTo>
                    <a:pt x="419646" y="378753"/>
                    <a:pt x="412733" y="371841"/>
                    <a:pt x="408125" y="369537"/>
                  </a:cubicBezTo>
                  <a:cubicBezTo>
                    <a:pt x="408125" y="364928"/>
                    <a:pt x="408125" y="360320"/>
                    <a:pt x="405821" y="355712"/>
                  </a:cubicBezTo>
                  <a:cubicBezTo>
                    <a:pt x="375867" y="307325"/>
                    <a:pt x="375867" y="307325"/>
                    <a:pt x="348218" y="258939"/>
                  </a:cubicBezTo>
                  <a:cubicBezTo>
                    <a:pt x="348218" y="258939"/>
                    <a:pt x="345914" y="261243"/>
                    <a:pt x="343609" y="263547"/>
                  </a:cubicBezTo>
                  <a:cubicBezTo>
                    <a:pt x="341305" y="261243"/>
                    <a:pt x="329785" y="247418"/>
                    <a:pt x="318264" y="228985"/>
                  </a:cubicBezTo>
                  <a:cubicBezTo>
                    <a:pt x="306743" y="210552"/>
                    <a:pt x="306743" y="210552"/>
                    <a:pt x="283702" y="164470"/>
                  </a:cubicBezTo>
                  <a:cubicBezTo>
                    <a:pt x="283702" y="164470"/>
                    <a:pt x="283702" y="164470"/>
                    <a:pt x="288310" y="189815"/>
                  </a:cubicBezTo>
                  <a:cubicBezTo>
                    <a:pt x="288310" y="189815"/>
                    <a:pt x="288310" y="189815"/>
                    <a:pt x="281398" y="166774"/>
                  </a:cubicBezTo>
                  <a:cubicBezTo>
                    <a:pt x="281398" y="166774"/>
                    <a:pt x="281398" y="166774"/>
                    <a:pt x="274486" y="175990"/>
                  </a:cubicBezTo>
                  <a:cubicBezTo>
                    <a:pt x="274486" y="175990"/>
                    <a:pt x="274486" y="175990"/>
                    <a:pt x="279094" y="162165"/>
                  </a:cubicBezTo>
                  <a:cubicBezTo>
                    <a:pt x="279094" y="162165"/>
                    <a:pt x="279094" y="162165"/>
                    <a:pt x="267573" y="157557"/>
                  </a:cubicBezTo>
                  <a:cubicBezTo>
                    <a:pt x="267573" y="157557"/>
                    <a:pt x="267573" y="157557"/>
                    <a:pt x="267573" y="150645"/>
                  </a:cubicBezTo>
                  <a:cubicBezTo>
                    <a:pt x="267573" y="143732"/>
                    <a:pt x="267573" y="132212"/>
                    <a:pt x="267573" y="109171"/>
                  </a:cubicBezTo>
                  <a:cubicBezTo>
                    <a:pt x="265269" y="106866"/>
                    <a:pt x="260661" y="99954"/>
                    <a:pt x="249140" y="86129"/>
                  </a:cubicBezTo>
                  <a:cubicBezTo>
                    <a:pt x="249140" y="86129"/>
                    <a:pt x="244532" y="83825"/>
                    <a:pt x="239924" y="81521"/>
                  </a:cubicBezTo>
                  <a:cubicBezTo>
                    <a:pt x="237620" y="81521"/>
                    <a:pt x="237620" y="81521"/>
                    <a:pt x="235316" y="81521"/>
                  </a:cubicBezTo>
                  <a:cubicBezTo>
                    <a:pt x="233011" y="81521"/>
                    <a:pt x="233011" y="79217"/>
                    <a:pt x="230707" y="79217"/>
                  </a:cubicBezTo>
                  <a:cubicBezTo>
                    <a:pt x="230707" y="79217"/>
                    <a:pt x="228403" y="79217"/>
                    <a:pt x="226099" y="76913"/>
                  </a:cubicBezTo>
                  <a:cubicBezTo>
                    <a:pt x="226099" y="76913"/>
                    <a:pt x="223795" y="76913"/>
                    <a:pt x="223795" y="76913"/>
                  </a:cubicBezTo>
                  <a:lnTo>
                    <a:pt x="223795" y="74609"/>
                  </a:lnTo>
                  <a:cubicBezTo>
                    <a:pt x="223795" y="74609"/>
                    <a:pt x="221491" y="76913"/>
                    <a:pt x="216883" y="76913"/>
                  </a:cubicBezTo>
                  <a:cubicBezTo>
                    <a:pt x="214578" y="76913"/>
                    <a:pt x="214578" y="79217"/>
                    <a:pt x="214578" y="79217"/>
                  </a:cubicBezTo>
                  <a:cubicBezTo>
                    <a:pt x="212274" y="81521"/>
                    <a:pt x="212274" y="83825"/>
                    <a:pt x="207666" y="86129"/>
                  </a:cubicBezTo>
                  <a:cubicBezTo>
                    <a:pt x="207666" y="86129"/>
                    <a:pt x="205362" y="90738"/>
                    <a:pt x="207666" y="99954"/>
                  </a:cubicBezTo>
                  <a:cubicBezTo>
                    <a:pt x="207666" y="106866"/>
                    <a:pt x="207666" y="109171"/>
                    <a:pt x="216883" y="139124"/>
                  </a:cubicBezTo>
                  <a:cubicBezTo>
                    <a:pt x="214578" y="136820"/>
                    <a:pt x="212274" y="134516"/>
                    <a:pt x="209970" y="134516"/>
                  </a:cubicBezTo>
                  <a:cubicBezTo>
                    <a:pt x="191537" y="136820"/>
                    <a:pt x="191537" y="136820"/>
                    <a:pt x="175408" y="192119"/>
                  </a:cubicBezTo>
                  <a:cubicBezTo>
                    <a:pt x="175408" y="192119"/>
                    <a:pt x="177712" y="217464"/>
                    <a:pt x="189233" y="252026"/>
                  </a:cubicBezTo>
                  <a:cubicBezTo>
                    <a:pt x="207666" y="291196"/>
                    <a:pt x="207666" y="291196"/>
                    <a:pt x="233011" y="334975"/>
                  </a:cubicBezTo>
                  <a:cubicBezTo>
                    <a:pt x="233011" y="334975"/>
                    <a:pt x="237620" y="344191"/>
                    <a:pt x="246836" y="362624"/>
                  </a:cubicBezTo>
                  <a:cubicBezTo>
                    <a:pt x="249140" y="378753"/>
                    <a:pt x="249140" y="381057"/>
                    <a:pt x="251444" y="392578"/>
                  </a:cubicBezTo>
                  <a:cubicBezTo>
                    <a:pt x="251444" y="392578"/>
                    <a:pt x="251444" y="392578"/>
                    <a:pt x="251444" y="392578"/>
                  </a:cubicBezTo>
                  <a:cubicBezTo>
                    <a:pt x="244532" y="385666"/>
                    <a:pt x="239924" y="378753"/>
                    <a:pt x="233011" y="371841"/>
                  </a:cubicBezTo>
                  <a:cubicBezTo>
                    <a:pt x="214578" y="355712"/>
                    <a:pt x="205362" y="358016"/>
                    <a:pt x="209970" y="378753"/>
                  </a:cubicBezTo>
                  <a:cubicBezTo>
                    <a:pt x="173104" y="374145"/>
                    <a:pt x="161584" y="399490"/>
                    <a:pt x="161584" y="438660"/>
                  </a:cubicBezTo>
                  <a:cubicBezTo>
                    <a:pt x="147759" y="436356"/>
                    <a:pt x="138542" y="436356"/>
                    <a:pt x="131630" y="443269"/>
                  </a:cubicBezTo>
                  <a:cubicBezTo>
                    <a:pt x="90156" y="424836"/>
                    <a:pt x="57898" y="415619"/>
                    <a:pt x="30248" y="420227"/>
                  </a:cubicBezTo>
                  <a:lnTo>
                    <a:pt x="9511" y="429444"/>
                  </a:lnTo>
                  <a:cubicBezTo>
                    <a:pt x="295" y="450181"/>
                    <a:pt x="2599" y="489351"/>
                    <a:pt x="21032" y="537738"/>
                  </a:cubicBezTo>
                  <a:lnTo>
                    <a:pt x="23336" y="556171"/>
                  </a:lnTo>
                  <a:lnTo>
                    <a:pt x="295" y="553867"/>
                  </a:lnTo>
                  <a:cubicBezTo>
                    <a:pt x="-4313" y="636815"/>
                    <a:pt x="46377" y="768150"/>
                    <a:pt x="62506" y="862619"/>
                  </a:cubicBezTo>
                  <a:lnTo>
                    <a:pt x="83243" y="927135"/>
                  </a:lnTo>
                  <a:cubicBezTo>
                    <a:pt x="90156" y="950176"/>
                    <a:pt x="103980" y="980130"/>
                    <a:pt x="122413" y="1010083"/>
                  </a:cubicBezTo>
                  <a:cubicBezTo>
                    <a:pt x="140846" y="1040037"/>
                    <a:pt x="163888" y="1074599"/>
                    <a:pt x="191537" y="1106856"/>
                  </a:cubicBezTo>
                  <a:lnTo>
                    <a:pt x="249140" y="1175980"/>
                  </a:lnTo>
                  <a:cubicBezTo>
                    <a:pt x="262965" y="1189805"/>
                    <a:pt x="276790" y="1203630"/>
                    <a:pt x="290615" y="1217454"/>
                  </a:cubicBezTo>
                  <a:cubicBezTo>
                    <a:pt x="246836" y="1192109"/>
                    <a:pt x="209970" y="1175980"/>
                    <a:pt x="182321" y="1169068"/>
                  </a:cubicBezTo>
                  <a:cubicBezTo>
                    <a:pt x="154671" y="1164460"/>
                    <a:pt x="136238" y="1169068"/>
                    <a:pt x="129326" y="1187501"/>
                  </a:cubicBezTo>
                  <a:cubicBezTo>
                    <a:pt x="120109" y="1219759"/>
                    <a:pt x="145455" y="1281970"/>
                    <a:pt x="198450" y="1358006"/>
                  </a:cubicBezTo>
                  <a:cubicBezTo>
                    <a:pt x="253749" y="1431738"/>
                    <a:pt x="334393" y="1519295"/>
                    <a:pt x="433470" y="1590723"/>
                  </a:cubicBezTo>
                  <a:cubicBezTo>
                    <a:pt x="560197" y="1692104"/>
                    <a:pt x="693836" y="1786573"/>
                    <a:pt x="829780" y="1871826"/>
                  </a:cubicBezTo>
                  <a:cubicBezTo>
                    <a:pt x="965723" y="1957078"/>
                    <a:pt x="1106275" y="2033114"/>
                    <a:pt x="1249130" y="2102238"/>
                  </a:cubicBezTo>
                  <a:lnTo>
                    <a:pt x="1357424" y="2152929"/>
                  </a:lnTo>
                  <a:cubicBezTo>
                    <a:pt x="1398898" y="2171362"/>
                    <a:pt x="1438069" y="2187491"/>
                    <a:pt x="1479543" y="2205924"/>
                  </a:cubicBezTo>
                  <a:cubicBezTo>
                    <a:pt x="1541754" y="2233573"/>
                    <a:pt x="1608574" y="2256615"/>
                    <a:pt x="1673089" y="2279656"/>
                  </a:cubicBezTo>
                  <a:lnTo>
                    <a:pt x="1769862" y="2314218"/>
                  </a:lnTo>
                  <a:lnTo>
                    <a:pt x="1818249" y="2332651"/>
                  </a:lnTo>
                  <a:cubicBezTo>
                    <a:pt x="1827466" y="2334955"/>
                    <a:pt x="1834378" y="2339563"/>
                    <a:pt x="1843594" y="2341867"/>
                  </a:cubicBezTo>
                  <a:lnTo>
                    <a:pt x="1866636" y="2348780"/>
                  </a:lnTo>
                  <a:cubicBezTo>
                    <a:pt x="1931151" y="2364908"/>
                    <a:pt x="1995667" y="2383341"/>
                    <a:pt x="2057878" y="2399470"/>
                  </a:cubicBezTo>
                  <a:lnTo>
                    <a:pt x="2106265" y="2410991"/>
                  </a:lnTo>
                  <a:lnTo>
                    <a:pt x="2117785" y="2413295"/>
                  </a:lnTo>
                  <a:cubicBezTo>
                    <a:pt x="2122393" y="2415599"/>
                    <a:pt x="2124698" y="2413295"/>
                    <a:pt x="2129306" y="2413295"/>
                  </a:cubicBezTo>
                  <a:lnTo>
                    <a:pt x="2150043" y="2410991"/>
                  </a:lnTo>
                  <a:cubicBezTo>
                    <a:pt x="2177692" y="2408687"/>
                    <a:pt x="2205342" y="2408687"/>
                    <a:pt x="2232991" y="2406383"/>
                  </a:cubicBezTo>
                  <a:cubicBezTo>
                    <a:pt x="2260641" y="2404078"/>
                    <a:pt x="2288290" y="2404078"/>
                    <a:pt x="2315940" y="2401774"/>
                  </a:cubicBezTo>
                  <a:cubicBezTo>
                    <a:pt x="2343589" y="2399470"/>
                    <a:pt x="2373543" y="2399470"/>
                    <a:pt x="2396584" y="2392558"/>
                  </a:cubicBezTo>
                  <a:cubicBezTo>
                    <a:pt x="2447275" y="2378733"/>
                    <a:pt x="2504878" y="2355692"/>
                    <a:pt x="2555569" y="2325738"/>
                  </a:cubicBezTo>
                  <a:cubicBezTo>
                    <a:pt x="2633909" y="2281960"/>
                    <a:pt x="2703033" y="2219748"/>
                    <a:pt x="2746811" y="2164450"/>
                  </a:cubicBezTo>
                  <a:cubicBezTo>
                    <a:pt x="2753724" y="2159841"/>
                    <a:pt x="2756028" y="2146017"/>
                    <a:pt x="2758332" y="2134496"/>
                  </a:cubicBezTo>
                  <a:lnTo>
                    <a:pt x="2767548" y="2102238"/>
                  </a:lnTo>
                  <a:cubicBezTo>
                    <a:pt x="2769852" y="2097630"/>
                    <a:pt x="2769852" y="2093022"/>
                    <a:pt x="2772157" y="2090717"/>
                  </a:cubicBezTo>
                  <a:cubicBezTo>
                    <a:pt x="2984136" y="2309609"/>
                    <a:pt x="3219157" y="2503156"/>
                    <a:pt x="3477218" y="2664444"/>
                  </a:cubicBezTo>
                  <a:cubicBezTo>
                    <a:pt x="3633899" y="2763522"/>
                    <a:pt x="3785971" y="2830341"/>
                    <a:pt x="3935739" y="2883336"/>
                  </a:cubicBezTo>
                  <a:cubicBezTo>
                    <a:pt x="4085507" y="2936331"/>
                    <a:pt x="4235276" y="2970893"/>
                    <a:pt x="4394260" y="3003151"/>
                  </a:cubicBezTo>
                  <a:cubicBezTo>
                    <a:pt x="4403477" y="3005455"/>
                    <a:pt x="4405781" y="3003151"/>
                    <a:pt x="4401173" y="2998542"/>
                  </a:cubicBezTo>
                  <a:cubicBezTo>
                    <a:pt x="4394260" y="2993934"/>
                    <a:pt x="4382739" y="2989326"/>
                    <a:pt x="4375827" y="2987022"/>
                  </a:cubicBezTo>
                  <a:cubicBezTo>
                    <a:pt x="3887353" y="2851079"/>
                    <a:pt x="3431136" y="2576888"/>
                    <a:pt x="3053260" y="2194403"/>
                  </a:cubicBezTo>
                  <a:cubicBezTo>
                    <a:pt x="3032523" y="2171362"/>
                    <a:pt x="3011785" y="2150625"/>
                    <a:pt x="2991048" y="2127583"/>
                  </a:cubicBezTo>
                  <a:cubicBezTo>
                    <a:pt x="2970311" y="2104542"/>
                    <a:pt x="2951878" y="2081501"/>
                    <a:pt x="2931141" y="2060764"/>
                  </a:cubicBezTo>
                  <a:cubicBezTo>
                    <a:pt x="2926533" y="2056156"/>
                    <a:pt x="2921925" y="2049243"/>
                    <a:pt x="2917316" y="2042331"/>
                  </a:cubicBezTo>
                  <a:cubicBezTo>
                    <a:pt x="2885059" y="2000857"/>
                    <a:pt x="2852801" y="1959382"/>
                    <a:pt x="2822847" y="1917908"/>
                  </a:cubicBezTo>
                  <a:cubicBezTo>
                    <a:pt x="2822847" y="1917908"/>
                    <a:pt x="2822847" y="1917908"/>
                    <a:pt x="2822847" y="1917908"/>
                  </a:cubicBezTo>
                  <a:lnTo>
                    <a:pt x="2855105" y="1957078"/>
                  </a:lnTo>
                  <a:cubicBezTo>
                    <a:pt x="2878146" y="1987032"/>
                    <a:pt x="2905796" y="2005465"/>
                    <a:pt x="2915012" y="2000857"/>
                  </a:cubicBezTo>
                  <a:cubicBezTo>
                    <a:pt x="2917316" y="1998552"/>
                    <a:pt x="2917316" y="1991640"/>
                    <a:pt x="2915012" y="1982424"/>
                  </a:cubicBezTo>
                  <a:cubicBezTo>
                    <a:pt x="3011785" y="2081501"/>
                    <a:pt x="3115471" y="2169058"/>
                    <a:pt x="3221461" y="2252006"/>
                  </a:cubicBezTo>
                  <a:cubicBezTo>
                    <a:pt x="3251415" y="2279656"/>
                    <a:pt x="3279064" y="2302697"/>
                    <a:pt x="3306713" y="2318826"/>
                  </a:cubicBezTo>
                  <a:cubicBezTo>
                    <a:pt x="3415007" y="2429424"/>
                    <a:pt x="3534822" y="2533109"/>
                    <a:pt x="3659244" y="2629883"/>
                  </a:cubicBezTo>
                  <a:lnTo>
                    <a:pt x="3689198" y="2655228"/>
                  </a:lnTo>
                  <a:cubicBezTo>
                    <a:pt x="3730672" y="2687486"/>
                    <a:pt x="3776755" y="2708223"/>
                    <a:pt x="3804404" y="2712831"/>
                  </a:cubicBezTo>
                  <a:cubicBezTo>
                    <a:pt x="3813621" y="2715135"/>
                    <a:pt x="3818229" y="2712831"/>
                    <a:pt x="3822837" y="2712831"/>
                  </a:cubicBezTo>
                  <a:cubicBezTo>
                    <a:pt x="3979518" y="2800388"/>
                    <a:pt x="4145414" y="2874120"/>
                    <a:pt x="4315920" y="2931723"/>
                  </a:cubicBezTo>
                  <a:cubicBezTo>
                    <a:pt x="4484121" y="2989326"/>
                    <a:pt x="4656930" y="3026192"/>
                    <a:pt x="4825131" y="3040017"/>
                  </a:cubicBezTo>
                  <a:cubicBezTo>
                    <a:pt x="4841260" y="3042321"/>
                    <a:pt x="4852781" y="3040017"/>
                    <a:pt x="4850477" y="3033104"/>
                  </a:cubicBezTo>
                  <a:cubicBezTo>
                    <a:pt x="4857389" y="3035409"/>
                    <a:pt x="4864302" y="3037713"/>
                    <a:pt x="4871214" y="3037713"/>
                  </a:cubicBezTo>
                  <a:cubicBezTo>
                    <a:pt x="4912688" y="3035409"/>
                    <a:pt x="4956467" y="3040017"/>
                    <a:pt x="5002549" y="3042321"/>
                  </a:cubicBezTo>
                  <a:cubicBezTo>
                    <a:pt x="5011765" y="3042321"/>
                    <a:pt x="5018678" y="3040017"/>
                    <a:pt x="5014070" y="3037713"/>
                  </a:cubicBezTo>
                  <a:cubicBezTo>
                    <a:pt x="5009461" y="3033104"/>
                    <a:pt x="4997941" y="3030800"/>
                    <a:pt x="4988724" y="3030800"/>
                  </a:cubicBezTo>
                  <a:cubicBezTo>
                    <a:pt x="4940337" y="3028496"/>
                    <a:pt x="4894255" y="3023888"/>
                    <a:pt x="4850477" y="3023888"/>
                  </a:cubicBezTo>
                  <a:cubicBezTo>
                    <a:pt x="4845869" y="3023888"/>
                    <a:pt x="4843564" y="3023888"/>
                    <a:pt x="4841260" y="3026192"/>
                  </a:cubicBezTo>
                  <a:cubicBezTo>
                    <a:pt x="4832044" y="3021584"/>
                    <a:pt x="4818219" y="3016976"/>
                    <a:pt x="4802090" y="3014671"/>
                  </a:cubicBezTo>
                  <a:cubicBezTo>
                    <a:pt x="4465688" y="2954764"/>
                    <a:pt x="4138502" y="2851079"/>
                    <a:pt x="3838966" y="2669053"/>
                  </a:cubicBezTo>
                  <a:cubicBezTo>
                    <a:pt x="3993342" y="2745089"/>
                    <a:pt x="4152327" y="2814213"/>
                    <a:pt x="4327441" y="2871816"/>
                  </a:cubicBezTo>
                  <a:cubicBezTo>
                    <a:pt x="4537116" y="2938635"/>
                    <a:pt x="4737575" y="2970893"/>
                    <a:pt x="4954162" y="2998542"/>
                  </a:cubicBezTo>
                  <a:cubicBezTo>
                    <a:pt x="4965683" y="3000847"/>
                    <a:pt x="4972595" y="2998542"/>
                    <a:pt x="4972595" y="2996238"/>
                  </a:cubicBezTo>
                  <a:cubicBezTo>
                    <a:pt x="4972595" y="2993934"/>
                    <a:pt x="4963379" y="2989326"/>
                    <a:pt x="4951858" y="2987022"/>
                  </a:cubicBezTo>
                  <a:cubicBezTo>
                    <a:pt x="4730662" y="2957068"/>
                    <a:pt x="4523291" y="2920202"/>
                    <a:pt x="4318224" y="2853383"/>
                  </a:cubicBezTo>
                  <a:cubicBezTo>
                    <a:pt x="4113157" y="2788867"/>
                    <a:pt x="3912698" y="2699006"/>
                    <a:pt x="3719151" y="2563063"/>
                  </a:cubicBezTo>
                  <a:cubicBezTo>
                    <a:pt x="3703023" y="2551542"/>
                    <a:pt x="3689198" y="2542326"/>
                    <a:pt x="3675373" y="2530805"/>
                  </a:cubicBezTo>
                  <a:cubicBezTo>
                    <a:pt x="3806708" y="2595321"/>
                    <a:pt x="3938043" y="2650620"/>
                    <a:pt x="4071683" y="2696702"/>
                  </a:cubicBezTo>
                  <a:cubicBezTo>
                    <a:pt x="4166152" y="2745089"/>
                    <a:pt x="4262925" y="2786563"/>
                    <a:pt x="4362002" y="2823429"/>
                  </a:cubicBezTo>
                  <a:cubicBezTo>
                    <a:pt x="4461080" y="2857991"/>
                    <a:pt x="4562461" y="2890249"/>
                    <a:pt x="4663843" y="2913290"/>
                  </a:cubicBezTo>
                  <a:cubicBezTo>
                    <a:pt x="4868910" y="2961676"/>
                    <a:pt x="5076281" y="2984718"/>
                    <a:pt x="5281348" y="2982414"/>
                  </a:cubicBezTo>
                  <a:cubicBezTo>
                    <a:pt x="5302085" y="2982414"/>
                    <a:pt x="5318214" y="2977806"/>
                    <a:pt x="5318214" y="2973197"/>
                  </a:cubicBezTo>
                  <a:cubicBezTo>
                    <a:pt x="5318214" y="2968589"/>
                    <a:pt x="5302085" y="2963981"/>
                    <a:pt x="5281348" y="2961676"/>
                  </a:cubicBezTo>
                  <a:cubicBezTo>
                    <a:pt x="5251394" y="2961676"/>
                    <a:pt x="5223745" y="2957068"/>
                    <a:pt x="5196095" y="2952460"/>
                  </a:cubicBezTo>
                  <a:cubicBezTo>
                    <a:pt x="5168446" y="2947852"/>
                    <a:pt x="5138492" y="2947852"/>
                    <a:pt x="5110843" y="2943243"/>
                  </a:cubicBezTo>
                  <a:cubicBezTo>
                    <a:pt x="5053240" y="2934027"/>
                    <a:pt x="4995637" y="2927115"/>
                    <a:pt x="4940337" y="2913290"/>
                  </a:cubicBezTo>
                  <a:cubicBezTo>
                    <a:pt x="4827436" y="2892553"/>
                    <a:pt x="4714534" y="2857991"/>
                    <a:pt x="4606239" y="2823429"/>
                  </a:cubicBezTo>
                  <a:cubicBezTo>
                    <a:pt x="4622369" y="2825733"/>
                    <a:pt x="4638497" y="2828037"/>
                    <a:pt x="4654626" y="2830341"/>
                  </a:cubicBezTo>
                  <a:lnTo>
                    <a:pt x="4700709" y="2839558"/>
                  </a:lnTo>
                  <a:cubicBezTo>
                    <a:pt x="4843564" y="2876424"/>
                    <a:pt x="4991028" y="2901769"/>
                    <a:pt x="5138492" y="2913290"/>
                  </a:cubicBezTo>
                  <a:cubicBezTo>
                    <a:pt x="5193791" y="2917898"/>
                    <a:pt x="5239874" y="2908682"/>
                    <a:pt x="5244482" y="2894857"/>
                  </a:cubicBezTo>
                  <a:cubicBezTo>
                    <a:pt x="5246786" y="2878728"/>
                    <a:pt x="5207616" y="2864903"/>
                    <a:pt x="5154621" y="2857991"/>
                  </a:cubicBezTo>
                  <a:cubicBezTo>
                    <a:pt x="5163838" y="2857991"/>
                    <a:pt x="5170750" y="2857991"/>
                    <a:pt x="5179967" y="2857991"/>
                  </a:cubicBezTo>
                  <a:cubicBezTo>
                    <a:pt x="5189183" y="2857991"/>
                    <a:pt x="5193791" y="2855687"/>
                    <a:pt x="5193791" y="2853383"/>
                  </a:cubicBezTo>
                  <a:cubicBezTo>
                    <a:pt x="5191487" y="2851079"/>
                    <a:pt x="5179967" y="2848774"/>
                    <a:pt x="5170750" y="2848774"/>
                  </a:cubicBezTo>
                  <a:cubicBezTo>
                    <a:pt x="5140797" y="2851079"/>
                    <a:pt x="5110843" y="2851079"/>
                    <a:pt x="5080889" y="2851079"/>
                  </a:cubicBezTo>
                  <a:cubicBezTo>
                    <a:pt x="4809002" y="2814213"/>
                    <a:pt x="4541724" y="2735872"/>
                    <a:pt x="4290574" y="2622970"/>
                  </a:cubicBezTo>
                  <a:cubicBezTo>
                    <a:pt x="4567069" y="2733568"/>
                    <a:pt x="4859693" y="2800388"/>
                    <a:pt x="5159229" y="2823429"/>
                  </a:cubicBezTo>
                  <a:cubicBezTo>
                    <a:pt x="5152317" y="2825733"/>
                    <a:pt x="5152317" y="2828037"/>
                    <a:pt x="5159229" y="2830341"/>
                  </a:cubicBezTo>
                  <a:cubicBezTo>
                    <a:pt x="5166142" y="2832646"/>
                    <a:pt x="5177662" y="2832646"/>
                    <a:pt x="5184575" y="2832646"/>
                  </a:cubicBezTo>
                  <a:cubicBezTo>
                    <a:pt x="5191487" y="2830341"/>
                    <a:pt x="5191487" y="2828037"/>
                    <a:pt x="5184575" y="2825733"/>
                  </a:cubicBezTo>
                  <a:cubicBezTo>
                    <a:pt x="5184575" y="2825733"/>
                    <a:pt x="5184575" y="2825733"/>
                    <a:pt x="5184575" y="2825733"/>
                  </a:cubicBezTo>
                  <a:cubicBezTo>
                    <a:pt x="5343559" y="2837254"/>
                    <a:pt x="5504848" y="2837254"/>
                    <a:pt x="5668441" y="2823429"/>
                  </a:cubicBezTo>
                  <a:cubicBezTo>
                    <a:pt x="5677657" y="2823429"/>
                    <a:pt x="5686874" y="2818821"/>
                    <a:pt x="5684570" y="2816517"/>
                  </a:cubicBezTo>
                  <a:cubicBezTo>
                    <a:pt x="5686874" y="2816517"/>
                    <a:pt x="5677657" y="2814213"/>
                    <a:pt x="5668441" y="2814213"/>
                  </a:cubicBezTo>
                  <a:close/>
                  <a:moveTo>
                    <a:pt x="41769" y="556171"/>
                  </a:moveTo>
                  <a:lnTo>
                    <a:pt x="41769" y="551562"/>
                  </a:lnTo>
                  <a:lnTo>
                    <a:pt x="115501" y="558475"/>
                  </a:lnTo>
                  <a:lnTo>
                    <a:pt x="41769" y="556171"/>
                  </a:lnTo>
                  <a:close/>
                  <a:moveTo>
                    <a:pt x="279094" y="279676"/>
                  </a:moveTo>
                  <a:cubicBezTo>
                    <a:pt x="281398" y="284284"/>
                    <a:pt x="281398" y="288892"/>
                    <a:pt x="281398" y="295805"/>
                  </a:cubicBezTo>
                  <a:cubicBezTo>
                    <a:pt x="281398" y="293501"/>
                    <a:pt x="281398" y="293501"/>
                    <a:pt x="279094" y="279676"/>
                  </a:cubicBezTo>
                  <a:close/>
                  <a:moveTo>
                    <a:pt x="401213" y="622990"/>
                  </a:moveTo>
                  <a:cubicBezTo>
                    <a:pt x="398908" y="616078"/>
                    <a:pt x="398908" y="609166"/>
                    <a:pt x="396604" y="597645"/>
                  </a:cubicBezTo>
                  <a:cubicBezTo>
                    <a:pt x="398908" y="597645"/>
                    <a:pt x="398908" y="606861"/>
                    <a:pt x="401213" y="622990"/>
                  </a:cubicBezTo>
                  <a:cubicBezTo>
                    <a:pt x="401213" y="622990"/>
                    <a:pt x="401213" y="622990"/>
                    <a:pt x="401213" y="622990"/>
                  </a:cubicBezTo>
                  <a:close/>
                  <a:moveTo>
                    <a:pt x="926553" y="957088"/>
                  </a:moveTo>
                  <a:cubicBezTo>
                    <a:pt x="919641" y="952480"/>
                    <a:pt x="905816" y="938655"/>
                    <a:pt x="908120" y="952480"/>
                  </a:cubicBezTo>
                  <a:cubicBezTo>
                    <a:pt x="880470" y="927135"/>
                    <a:pt x="852821" y="899485"/>
                    <a:pt x="822867" y="874140"/>
                  </a:cubicBezTo>
                  <a:cubicBezTo>
                    <a:pt x="795218" y="846490"/>
                    <a:pt x="767568" y="818841"/>
                    <a:pt x="737615" y="791191"/>
                  </a:cubicBezTo>
                  <a:cubicBezTo>
                    <a:pt x="716878" y="770454"/>
                    <a:pt x="696140" y="752021"/>
                    <a:pt x="673099" y="733588"/>
                  </a:cubicBezTo>
                  <a:cubicBezTo>
                    <a:pt x="661579" y="701331"/>
                    <a:pt x="647754" y="669073"/>
                    <a:pt x="629321" y="629903"/>
                  </a:cubicBezTo>
                  <a:cubicBezTo>
                    <a:pt x="650058" y="659856"/>
                    <a:pt x="675403" y="687506"/>
                    <a:pt x="698445" y="717459"/>
                  </a:cubicBezTo>
                  <a:cubicBezTo>
                    <a:pt x="723790" y="745109"/>
                    <a:pt x="749135" y="775063"/>
                    <a:pt x="774481" y="802712"/>
                  </a:cubicBezTo>
                  <a:cubicBezTo>
                    <a:pt x="802130" y="832666"/>
                    <a:pt x="829780" y="862619"/>
                    <a:pt x="859733" y="892573"/>
                  </a:cubicBezTo>
                  <a:lnTo>
                    <a:pt x="903512" y="936351"/>
                  </a:lnTo>
                  <a:lnTo>
                    <a:pt x="947290" y="977825"/>
                  </a:lnTo>
                  <a:cubicBezTo>
                    <a:pt x="942682" y="966305"/>
                    <a:pt x="933465" y="961697"/>
                    <a:pt x="926553" y="957088"/>
                  </a:cubicBezTo>
                  <a:close/>
                  <a:moveTo>
                    <a:pt x="1152357" y="968609"/>
                  </a:moveTo>
                  <a:cubicBezTo>
                    <a:pt x="1138532" y="957088"/>
                    <a:pt x="1124708" y="943264"/>
                    <a:pt x="1110883" y="929439"/>
                  </a:cubicBezTo>
                  <a:lnTo>
                    <a:pt x="1115491" y="938655"/>
                  </a:lnTo>
                  <a:cubicBezTo>
                    <a:pt x="1060192" y="892573"/>
                    <a:pt x="1007197" y="844186"/>
                    <a:pt x="956506" y="793495"/>
                  </a:cubicBezTo>
                  <a:cubicBezTo>
                    <a:pt x="889687" y="717459"/>
                    <a:pt x="815955" y="634511"/>
                    <a:pt x="742223" y="551562"/>
                  </a:cubicBezTo>
                  <a:cubicBezTo>
                    <a:pt x="767568" y="569995"/>
                    <a:pt x="795218" y="586124"/>
                    <a:pt x="818259" y="602253"/>
                  </a:cubicBezTo>
                  <a:cubicBezTo>
                    <a:pt x="905816" y="712851"/>
                    <a:pt x="995677" y="816537"/>
                    <a:pt x="1110883" y="911006"/>
                  </a:cubicBezTo>
                  <a:cubicBezTo>
                    <a:pt x="1117795" y="917918"/>
                    <a:pt x="1124708" y="924831"/>
                    <a:pt x="1131620" y="931743"/>
                  </a:cubicBezTo>
                  <a:cubicBezTo>
                    <a:pt x="1138532" y="945568"/>
                    <a:pt x="1147749" y="957088"/>
                    <a:pt x="1156965" y="970913"/>
                  </a:cubicBezTo>
                  <a:lnTo>
                    <a:pt x="1152357" y="9686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2" name="Google Shape;952;p41"/>
          <p:cNvGrpSpPr/>
          <p:nvPr/>
        </p:nvGrpSpPr>
        <p:grpSpPr>
          <a:xfrm rot="-769464" flipH="1">
            <a:off x="2147884" y="3734014"/>
            <a:ext cx="3810975" cy="1560404"/>
            <a:chOff x="8369757" y="2312737"/>
            <a:chExt cx="3824133" cy="1565792"/>
          </a:xfrm>
        </p:grpSpPr>
        <p:sp>
          <p:nvSpPr>
            <p:cNvPr id="953" name="Google Shape;953;p41"/>
            <p:cNvSpPr/>
            <p:nvPr/>
          </p:nvSpPr>
          <p:spPr>
            <a:xfrm>
              <a:off x="8490635" y="2312737"/>
              <a:ext cx="425091" cy="316270"/>
            </a:xfrm>
            <a:custGeom>
              <a:avLst/>
              <a:gdLst/>
              <a:ahLst/>
              <a:cxnLst/>
              <a:rect l="l" t="t" r="r" b="b"/>
              <a:pathLst>
                <a:path w="425091" h="316270" extrusionOk="0">
                  <a:moveTo>
                    <a:pt x="51331" y="95691"/>
                  </a:moveTo>
                  <a:cubicBezTo>
                    <a:pt x="53223" y="98529"/>
                    <a:pt x="56060" y="102312"/>
                    <a:pt x="57952" y="105150"/>
                  </a:cubicBezTo>
                  <a:cubicBezTo>
                    <a:pt x="51331" y="102312"/>
                    <a:pt x="42818" y="95691"/>
                    <a:pt x="33360" y="88125"/>
                  </a:cubicBezTo>
                  <a:cubicBezTo>
                    <a:pt x="71194" y="134471"/>
                    <a:pt x="126053" y="177034"/>
                    <a:pt x="183750" y="212031"/>
                  </a:cubicBezTo>
                  <a:cubicBezTo>
                    <a:pt x="241447" y="247027"/>
                    <a:pt x="301981" y="273511"/>
                    <a:pt x="352111" y="290536"/>
                  </a:cubicBezTo>
                  <a:cubicBezTo>
                    <a:pt x="382378" y="311345"/>
                    <a:pt x="415483" y="320804"/>
                    <a:pt x="423050" y="314183"/>
                  </a:cubicBezTo>
                  <a:cubicBezTo>
                    <a:pt x="431562" y="307562"/>
                    <a:pt x="412645" y="285807"/>
                    <a:pt x="381432" y="264998"/>
                  </a:cubicBezTo>
                  <a:cubicBezTo>
                    <a:pt x="374811" y="259323"/>
                    <a:pt x="367245" y="253648"/>
                    <a:pt x="363461" y="248919"/>
                  </a:cubicBezTo>
                  <a:cubicBezTo>
                    <a:pt x="345490" y="228110"/>
                    <a:pt x="323736" y="207302"/>
                    <a:pt x="301035" y="185547"/>
                  </a:cubicBezTo>
                  <a:cubicBezTo>
                    <a:pt x="289685" y="174197"/>
                    <a:pt x="277389" y="163793"/>
                    <a:pt x="265093" y="152442"/>
                  </a:cubicBezTo>
                  <a:cubicBezTo>
                    <a:pt x="252797" y="141092"/>
                    <a:pt x="240501" y="129742"/>
                    <a:pt x="227259" y="118392"/>
                  </a:cubicBezTo>
                  <a:cubicBezTo>
                    <a:pt x="236718" y="128796"/>
                    <a:pt x="246176" y="139200"/>
                    <a:pt x="255635" y="148659"/>
                  </a:cubicBezTo>
                  <a:cubicBezTo>
                    <a:pt x="240501" y="135417"/>
                    <a:pt x="225367" y="122175"/>
                    <a:pt x="207396" y="108933"/>
                  </a:cubicBezTo>
                  <a:cubicBezTo>
                    <a:pt x="208342" y="111771"/>
                    <a:pt x="209288" y="115554"/>
                    <a:pt x="210234" y="118392"/>
                  </a:cubicBezTo>
                  <a:cubicBezTo>
                    <a:pt x="197937" y="106096"/>
                    <a:pt x="183750" y="92854"/>
                    <a:pt x="169562" y="80558"/>
                  </a:cubicBezTo>
                  <a:cubicBezTo>
                    <a:pt x="154429" y="68262"/>
                    <a:pt x="139295" y="56912"/>
                    <a:pt x="123216" y="46507"/>
                  </a:cubicBezTo>
                  <a:cubicBezTo>
                    <a:pt x="92003" y="25698"/>
                    <a:pt x="61735" y="9619"/>
                    <a:pt x="38089" y="2998"/>
                  </a:cubicBezTo>
                  <a:cubicBezTo>
                    <a:pt x="14443" y="-3623"/>
                    <a:pt x="2147" y="1106"/>
                    <a:pt x="255" y="13402"/>
                  </a:cubicBezTo>
                  <a:cubicBezTo>
                    <a:pt x="-1637" y="25698"/>
                    <a:pt x="6876" y="46507"/>
                    <a:pt x="29576" y="72991"/>
                  </a:cubicBezTo>
                  <a:cubicBezTo>
                    <a:pt x="38089" y="79612"/>
                    <a:pt x="44710" y="88125"/>
                    <a:pt x="51331" y="95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8436188" y="2357292"/>
              <a:ext cx="261842" cy="187338"/>
            </a:xfrm>
            <a:custGeom>
              <a:avLst/>
              <a:gdLst/>
              <a:ahLst/>
              <a:cxnLst/>
              <a:rect l="l" t="t" r="r" b="b"/>
              <a:pathLst>
                <a:path w="261842" h="187338" extrusionOk="0">
                  <a:moveTo>
                    <a:pt x="176716" y="176934"/>
                  </a:moveTo>
                  <a:cubicBezTo>
                    <a:pt x="145503" y="146667"/>
                    <a:pt x="117128" y="116400"/>
                    <a:pt x="88752" y="86133"/>
                  </a:cubicBezTo>
                  <a:lnTo>
                    <a:pt x="84969" y="78566"/>
                  </a:lnTo>
                  <a:lnTo>
                    <a:pt x="77402" y="92754"/>
                  </a:lnTo>
                  <a:lnTo>
                    <a:pt x="78348" y="92754"/>
                  </a:lnTo>
                  <a:cubicBezTo>
                    <a:pt x="116182" y="105995"/>
                    <a:pt x="170096" y="138154"/>
                    <a:pt x="220226" y="168421"/>
                  </a:cubicBezTo>
                  <a:lnTo>
                    <a:pt x="239143" y="177880"/>
                  </a:lnTo>
                  <a:cubicBezTo>
                    <a:pt x="248601" y="181663"/>
                    <a:pt x="255222" y="182609"/>
                    <a:pt x="259005" y="181663"/>
                  </a:cubicBezTo>
                  <a:cubicBezTo>
                    <a:pt x="267518" y="177880"/>
                    <a:pt x="256168" y="161801"/>
                    <a:pt x="234414" y="145721"/>
                  </a:cubicBezTo>
                  <a:cubicBezTo>
                    <a:pt x="225901" y="139100"/>
                    <a:pt x="217388" y="133425"/>
                    <a:pt x="209821" y="126804"/>
                  </a:cubicBezTo>
                  <a:cubicBezTo>
                    <a:pt x="181446" y="101266"/>
                    <a:pt x="143612" y="70999"/>
                    <a:pt x="108616" y="46407"/>
                  </a:cubicBezTo>
                  <a:cubicBezTo>
                    <a:pt x="72673" y="21815"/>
                    <a:pt x="38623" y="1952"/>
                    <a:pt x="15922" y="60"/>
                  </a:cubicBezTo>
                  <a:cubicBezTo>
                    <a:pt x="5518" y="-886"/>
                    <a:pt x="5518" y="9519"/>
                    <a:pt x="2680" y="16140"/>
                  </a:cubicBezTo>
                  <a:cubicBezTo>
                    <a:pt x="-2049" y="18977"/>
                    <a:pt x="-157" y="26544"/>
                    <a:pt x="5518" y="36948"/>
                  </a:cubicBezTo>
                  <a:cubicBezTo>
                    <a:pt x="12139" y="46407"/>
                    <a:pt x="22543" y="58703"/>
                    <a:pt x="36731" y="70999"/>
                  </a:cubicBezTo>
                  <a:cubicBezTo>
                    <a:pt x="65106" y="94645"/>
                    <a:pt x="96319" y="107887"/>
                    <a:pt x="104832" y="101266"/>
                  </a:cubicBezTo>
                  <a:cubicBezTo>
                    <a:pt x="109561" y="105995"/>
                    <a:pt x="114291" y="109779"/>
                    <a:pt x="119020" y="114508"/>
                  </a:cubicBezTo>
                  <a:cubicBezTo>
                    <a:pt x="114291" y="112616"/>
                    <a:pt x="109561" y="110725"/>
                    <a:pt x="104832" y="108833"/>
                  </a:cubicBezTo>
                  <a:cubicBezTo>
                    <a:pt x="119020" y="107887"/>
                    <a:pt x="147395" y="126804"/>
                    <a:pt x="171987" y="138154"/>
                  </a:cubicBezTo>
                  <a:lnTo>
                    <a:pt x="205092" y="158017"/>
                  </a:lnTo>
                  <a:lnTo>
                    <a:pt x="201309" y="125858"/>
                  </a:lnTo>
                  <a:lnTo>
                    <a:pt x="183337" y="117346"/>
                  </a:lnTo>
                  <a:cubicBezTo>
                    <a:pt x="184284" y="119237"/>
                    <a:pt x="185229" y="122075"/>
                    <a:pt x="185229" y="122075"/>
                  </a:cubicBezTo>
                  <a:cubicBezTo>
                    <a:pt x="167258" y="113562"/>
                    <a:pt x="151179" y="105995"/>
                    <a:pt x="134153" y="96537"/>
                  </a:cubicBezTo>
                  <a:cubicBezTo>
                    <a:pt x="117128" y="88024"/>
                    <a:pt x="100103" y="78566"/>
                    <a:pt x="83078" y="67216"/>
                  </a:cubicBezTo>
                  <a:cubicBezTo>
                    <a:pt x="67944" y="58703"/>
                    <a:pt x="52810" y="50190"/>
                    <a:pt x="37677" y="42623"/>
                  </a:cubicBezTo>
                  <a:cubicBezTo>
                    <a:pt x="24435" y="37894"/>
                    <a:pt x="20651" y="43569"/>
                    <a:pt x="30110" y="56811"/>
                  </a:cubicBezTo>
                  <a:lnTo>
                    <a:pt x="45244" y="74782"/>
                  </a:lnTo>
                  <a:lnTo>
                    <a:pt x="38623" y="66270"/>
                  </a:lnTo>
                  <a:cubicBezTo>
                    <a:pt x="76457" y="103158"/>
                    <a:pt x="119965" y="140992"/>
                    <a:pt x="160637" y="175988"/>
                  </a:cubicBezTo>
                  <a:cubicBezTo>
                    <a:pt x="167258" y="181663"/>
                    <a:pt x="175771" y="187338"/>
                    <a:pt x="181446" y="187338"/>
                  </a:cubicBezTo>
                  <a:cubicBezTo>
                    <a:pt x="185229" y="187338"/>
                    <a:pt x="183337" y="182609"/>
                    <a:pt x="176716" y="1769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55" name="Google Shape;955;p41"/>
            <p:cNvGrpSpPr/>
            <p:nvPr/>
          </p:nvGrpSpPr>
          <p:grpSpPr>
            <a:xfrm>
              <a:off x="8369757" y="2386673"/>
              <a:ext cx="3824133" cy="1491856"/>
              <a:chOff x="8369757" y="2386673"/>
              <a:chExt cx="3824133" cy="1491856"/>
            </a:xfrm>
          </p:grpSpPr>
          <p:sp>
            <p:nvSpPr>
              <p:cNvPr id="956" name="Google Shape;956;p41"/>
              <p:cNvSpPr/>
              <p:nvPr/>
            </p:nvSpPr>
            <p:spPr>
              <a:xfrm>
                <a:off x="8434140" y="2399915"/>
                <a:ext cx="24591" cy="23909"/>
              </a:xfrm>
              <a:custGeom>
                <a:avLst/>
                <a:gdLst/>
                <a:ahLst/>
                <a:cxnLst/>
                <a:rect l="l" t="t" r="r" b="b"/>
                <a:pathLst>
                  <a:path w="24591" h="23909" extrusionOk="0">
                    <a:moveTo>
                      <a:pt x="24592" y="22700"/>
                    </a:moveTo>
                    <a:cubicBezTo>
                      <a:pt x="18917" y="16079"/>
                      <a:pt x="14188" y="9458"/>
                      <a:pt x="4729" y="1892"/>
                    </a:cubicBezTo>
                    <a:cubicBezTo>
                      <a:pt x="1892" y="946"/>
                      <a:pt x="0" y="0"/>
                      <a:pt x="0" y="0"/>
                    </a:cubicBezTo>
                    <a:cubicBezTo>
                      <a:pt x="2837" y="3783"/>
                      <a:pt x="6621" y="8513"/>
                      <a:pt x="10404" y="14188"/>
                    </a:cubicBezTo>
                    <a:cubicBezTo>
                      <a:pt x="17025" y="23646"/>
                      <a:pt x="23646" y="25538"/>
                      <a:pt x="24592" y="2270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7" name="Google Shape;957;p41"/>
              <p:cNvSpPr/>
              <p:nvPr/>
            </p:nvSpPr>
            <p:spPr>
              <a:xfrm>
                <a:off x="8430356" y="2394240"/>
                <a:ext cx="3783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783" h="5675" extrusionOk="0">
                    <a:moveTo>
                      <a:pt x="3784" y="5675"/>
                    </a:moveTo>
                    <a:cubicBezTo>
                      <a:pt x="946" y="1892"/>
                      <a:pt x="0" y="0"/>
                      <a:pt x="0" y="0"/>
                    </a:cubicBezTo>
                    <a:cubicBezTo>
                      <a:pt x="946" y="1892"/>
                      <a:pt x="946" y="2838"/>
                      <a:pt x="1892" y="4729"/>
                    </a:cubicBezTo>
                    <a:cubicBezTo>
                      <a:pt x="2837" y="5675"/>
                      <a:pt x="2837" y="5675"/>
                      <a:pt x="3784" y="5675"/>
                    </a:cubicBezTo>
                    <a:cubicBezTo>
                      <a:pt x="2837" y="5675"/>
                      <a:pt x="2837" y="5675"/>
                      <a:pt x="3784" y="56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8" name="Google Shape;958;p41"/>
              <p:cNvSpPr/>
              <p:nvPr/>
            </p:nvSpPr>
            <p:spPr>
              <a:xfrm>
                <a:off x="10608501" y="3359331"/>
                <a:ext cx="519539" cy="133749"/>
              </a:xfrm>
              <a:custGeom>
                <a:avLst/>
                <a:gdLst/>
                <a:ahLst/>
                <a:cxnLst/>
                <a:rect l="l" t="t" r="r" b="b"/>
                <a:pathLst>
                  <a:path w="519539" h="133749" extrusionOk="0">
                    <a:moveTo>
                      <a:pt x="7713" y="6296"/>
                    </a:moveTo>
                    <a:cubicBezTo>
                      <a:pt x="90002" y="31834"/>
                      <a:pt x="173237" y="52643"/>
                      <a:pt x="256471" y="74398"/>
                    </a:cubicBezTo>
                    <a:cubicBezTo>
                      <a:pt x="298088" y="84802"/>
                      <a:pt x="340652" y="94260"/>
                      <a:pt x="382269" y="104665"/>
                    </a:cubicBezTo>
                    <a:cubicBezTo>
                      <a:pt x="423887" y="114123"/>
                      <a:pt x="466450" y="124528"/>
                      <a:pt x="508068" y="133040"/>
                    </a:cubicBezTo>
                    <a:cubicBezTo>
                      <a:pt x="513743" y="133986"/>
                      <a:pt x="518472" y="133986"/>
                      <a:pt x="519417" y="133040"/>
                    </a:cubicBezTo>
                    <a:cubicBezTo>
                      <a:pt x="520363" y="132094"/>
                      <a:pt x="515634" y="129257"/>
                      <a:pt x="510905" y="128311"/>
                    </a:cubicBezTo>
                    <a:cubicBezTo>
                      <a:pt x="468341" y="119798"/>
                      <a:pt x="426724" y="109394"/>
                      <a:pt x="385107" y="99935"/>
                    </a:cubicBezTo>
                    <a:cubicBezTo>
                      <a:pt x="343490" y="89531"/>
                      <a:pt x="300926" y="81018"/>
                      <a:pt x="259309" y="69668"/>
                    </a:cubicBezTo>
                    <a:cubicBezTo>
                      <a:pt x="176074" y="46968"/>
                      <a:pt x="92840" y="27105"/>
                      <a:pt x="11497" y="1567"/>
                    </a:cubicBezTo>
                    <a:cubicBezTo>
                      <a:pt x="5821" y="-325"/>
                      <a:pt x="1091" y="-325"/>
                      <a:pt x="146" y="621"/>
                    </a:cubicBezTo>
                    <a:cubicBezTo>
                      <a:pt x="-800" y="2513"/>
                      <a:pt x="2984" y="5350"/>
                      <a:pt x="7713" y="62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9" name="Google Shape;959;p41"/>
              <p:cNvSpPr/>
              <p:nvPr/>
            </p:nvSpPr>
            <p:spPr>
              <a:xfrm>
                <a:off x="11860243" y="3748326"/>
                <a:ext cx="20571" cy="6046"/>
              </a:xfrm>
              <a:custGeom>
                <a:avLst/>
                <a:gdLst/>
                <a:ahLst/>
                <a:cxnLst/>
                <a:rect l="l" t="t" r="r" b="b"/>
                <a:pathLst>
                  <a:path w="20571" h="6046" extrusionOk="0">
                    <a:moveTo>
                      <a:pt x="3547" y="371"/>
                    </a:moveTo>
                    <a:cubicBezTo>
                      <a:pt x="-1182" y="1317"/>
                      <a:pt x="-1182" y="2263"/>
                      <a:pt x="3547" y="4154"/>
                    </a:cubicBezTo>
                    <a:cubicBezTo>
                      <a:pt x="7329" y="5100"/>
                      <a:pt x="13951" y="6046"/>
                      <a:pt x="17735" y="6046"/>
                    </a:cubicBezTo>
                    <a:cubicBezTo>
                      <a:pt x="21517" y="5100"/>
                      <a:pt x="21517" y="3209"/>
                      <a:pt x="17735" y="2263"/>
                    </a:cubicBezTo>
                    <a:cubicBezTo>
                      <a:pt x="13951" y="371"/>
                      <a:pt x="7329" y="-575"/>
                      <a:pt x="3547" y="37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0" name="Google Shape;960;p41"/>
              <p:cNvSpPr/>
              <p:nvPr/>
            </p:nvSpPr>
            <p:spPr>
              <a:xfrm>
                <a:off x="8369757" y="2386673"/>
                <a:ext cx="3824133" cy="1491856"/>
              </a:xfrm>
              <a:custGeom>
                <a:avLst/>
                <a:gdLst/>
                <a:ahLst/>
                <a:cxnLst/>
                <a:rect l="l" t="t" r="r" b="b"/>
                <a:pathLst>
                  <a:path w="3824133" h="1491856" extrusionOk="0">
                    <a:moveTo>
                      <a:pt x="3442957" y="1474579"/>
                    </a:moveTo>
                    <a:cubicBezTo>
                      <a:pt x="3418365" y="1473634"/>
                      <a:pt x="3394719" y="1473634"/>
                      <a:pt x="3372964" y="1475525"/>
                    </a:cubicBezTo>
                    <a:cubicBezTo>
                      <a:pt x="3369180" y="1475525"/>
                      <a:pt x="3364451" y="1474579"/>
                      <a:pt x="3361614" y="1473634"/>
                    </a:cubicBezTo>
                    <a:cubicBezTo>
                      <a:pt x="3362560" y="1476471"/>
                      <a:pt x="3357831" y="1477417"/>
                      <a:pt x="3348372" y="1477417"/>
                    </a:cubicBezTo>
                    <a:cubicBezTo>
                      <a:pt x="3303916" y="1477417"/>
                      <a:pt x="3258516" y="1474579"/>
                      <a:pt x="3213115" y="1471742"/>
                    </a:cubicBezTo>
                    <a:cubicBezTo>
                      <a:pt x="3167715" y="1468904"/>
                      <a:pt x="3121368" y="1466067"/>
                      <a:pt x="3075021" y="1461337"/>
                    </a:cubicBezTo>
                    <a:cubicBezTo>
                      <a:pt x="3028674" y="1456608"/>
                      <a:pt x="2982328" y="1450933"/>
                      <a:pt x="2935035" y="1446204"/>
                    </a:cubicBezTo>
                    <a:lnTo>
                      <a:pt x="2865043" y="1438637"/>
                    </a:lnTo>
                    <a:cubicBezTo>
                      <a:pt x="2841397" y="1435800"/>
                      <a:pt x="2818696" y="1432016"/>
                      <a:pt x="2795050" y="1429178"/>
                    </a:cubicBezTo>
                    <a:cubicBezTo>
                      <a:pt x="2793158" y="1431070"/>
                      <a:pt x="2790321" y="1432016"/>
                      <a:pt x="2786537" y="1432962"/>
                    </a:cubicBezTo>
                    <a:cubicBezTo>
                      <a:pt x="2772349" y="1436745"/>
                      <a:pt x="2746812" y="1434854"/>
                      <a:pt x="2720328" y="1428233"/>
                    </a:cubicBezTo>
                    <a:lnTo>
                      <a:pt x="2700465" y="1422558"/>
                    </a:lnTo>
                    <a:cubicBezTo>
                      <a:pt x="2680603" y="1417828"/>
                      <a:pt x="2659793" y="1413099"/>
                      <a:pt x="2639931" y="1408370"/>
                    </a:cubicBezTo>
                    <a:lnTo>
                      <a:pt x="2580342" y="1393236"/>
                    </a:lnTo>
                    <a:cubicBezTo>
                      <a:pt x="2540616" y="1382832"/>
                      <a:pt x="2500891" y="1372428"/>
                      <a:pt x="2461165" y="1362023"/>
                    </a:cubicBezTo>
                    <a:cubicBezTo>
                      <a:pt x="2444140" y="1361077"/>
                      <a:pt x="2425223" y="1358240"/>
                      <a:pt x="2404414" y="1354456"/>
                    </a:cubicBezTo>
                    <a:cubicBezTo>
                      <a:pt x="2369418" y="1349727"/>
                      <a:pt x="2333475" y="1344998"/>
                      <a:pt x="2297533" y="1340269"/>
                    </a:cubicBezTo>
                    <a:cubicBezTo>
                      <a:pt x="2279562" y="1337431"/>
                      <a:pt x="2261591" y="1335539"/>
                      <a:pt x="2243619" y="1332702"/>
                    </a:cubicBezTo>
                    <a:cubicBezTo>
                      <a:pt x="2225648" y="1329864"/>
                      <a:pt x="2207678" y="1326081"/>
                      <a:pt x="2189706" y="1323243"/>
                    </a:cubicBezTo>
                    <a:cubicBezTo>
                      <a:pt x="2193490" y="1326081"/>
                      <a:pt x="2196327" y="1328919"/>
                      <a:pt x="2195381" y="1330810"/>
                    </a:cubicBezTo>
                    <a:cubicBezTo>
                      <a:pt x="2192543" y="1335539"/>
                      <a:pt x="2175519" y="1334594"/>
                      <a:pt x="2156602" y="1329864"/>
                    </a:cubicBezTo>
                    <a:cubicBezTo>
                      <a:pt x="2147143" y="1327027"/>
                      <a:pt x="2137685" y="1325135"/>
                      <a:pt x="2127281" y="1322298"/>
                    </a:cubicBezTo>
                    <a:cubicBezTo>
                      <a:pt x="2154709" y="1330810"/>
                      <a:pt x="2182139" y="1339323"/>
                      <a:pt x="2209569" y="1347836"/>
                    </a:cubicBezTo>
                    <a:cubicBezTo>
                      <a:pt x="2213353" y="1348781"/>
                      <a:pt x="2217136" y="1350673"/>
                      <a:pt x="2219973" y="1351619"/>
                    </a:cubicBezTo>
                    <a:cubicBezTo>
                      <a:pt x="2250241" y="1360132"/>
                      <a:pt x="2281453" y="1366753"/>
                      <a:pt x="2312667" y="1373373"/>
                    </a:cubicBezTo>
                    <a:cubicBezTo>
                      <a:pt x="2587909" y="1434854"/>
                      <a:pt x="2851801" y="1465121"/>
                      <a:pt x="3112855" y="1482146"/>
                    </a:cubicBezTo>
                    <a:cubicBezTo>
                      <a:pt x="3117585" y="1482146"/>
                      <a:pt x="3124205" y="1483092"/>
                      <a:pt x="3127043" y="1484984"/>
                    </a:cubicBezTo>
                    <a:cubicBezTo>
                      <a:pt x="3128934" y="1486875"/>
                      <a:pt x="3128934" y="1487821"/>
                      <a:pt x="3124205" y="1487821"/>
                    </a:cubicBezTo>
                    <a:cubicBezTo>
                      <a:pt x="3040971" y="1488767"/>
                      <a:pt x="2962465" y="1489713"/>
                      <a:pt x="2881122" y="1491605"/>
                    </a:cubicBezTo>
                    <a:cubicBezTo>
                      <a:pt x="2840450" y="1492551"/>
                      <a:pt x="2799779" y="1490659"/>
                      <a:pt x="2757216" y="1488767"/>
                    </a:cubicBezTo>
                    <a:cubicBezTo>
                      <a:pt x="2714653" y="1486875"/>
                      <a:pt x="2670197" y="1484038"/>
                      <a:pt x="2622905" y="1479309"/>
                    </a:cubicBezTo>
                    <a:cubicBezTo>
                      <a:pt x="2399685" y="1454717"/>
                      <a:pt x="2180248" y="1418774"/>
                      <a:pt x="1954190" y="1368644"/>
                    </a:cubicBezTo>
                    <a:cubicBezTo>
                      <a:pt x="1722456" y="1302435"/>
                      <a:pt x="1505857" y="1243792"/>
                      <a:pt x="1270341" y="1163395"/>
                    </a:cubicBezTo>
                    <a:cubicBezTo>
                      <a:pt x="1111438" y="1109481"/>
                      <a:pt x="960102" y="1048001"/>
                      <a:pt x="810657" y="980846"/>
                    </a:cubicBezTo>
                    <a:cubicBezTo>
                      <a:pt x="662159" y="913691"/>
                      <a:pt x="516498" y="839914"/>
                      <a:pt x="371783" y="757625"/>
                    </a:cubicBezTo>
                    <a:cubicBezTo>
                      <a:pt x="315978" y="728304"/>
                      <a:pt x="267740" y="693308"/>
                      <a:pt x="232743" y="662095"/>
                    </a:cubicBezTo>
                    <a:cubicBezTo>
                      <a:pt x="197747" y="629936"/>
                      <a:pt x="176938" y="601560"/>
                      <a:pt x="178830" y="584535"/>
                    </a:cubicBezTo>
                    <a:cubicBezTo>
                      <a:pt x="180722" y="563726"/>
                      <a:pt x="214772" y="563726"/>
                      <a:pt x="263956" y="580752"/>
                    </a:cubicBezTo>
                    <a:cubicBezTo>
                      <a:pt x="255444" y="575077"/>
                      <a:pt x="246931" y="569401"/>
                      <a:pt x="238418" y="564672"/>
                    </a:cubicBezTo>
                    <a:lnTo>
                      <a:pt x="199639" y="536297"/>
                    </a:lnTo>
                    <a:cubicBezTo>
                      <a:pt x="163697" y="508867"/>
                      <a:pt x="135321" y="481437"/>
                      <a:pt x="121133" y="458737"/>
                    </a:cubicBezTo>
                    <a:lnTo>
                      <a:pt x="101270" y="429416"/>
                    </a:lnTo>
                    <a:cubicBezTo>
                      <a:pt x="78570" y="384015"/>
                      <a:pt x="32223" y="325372"/>
                      <a:pt x="18982" y="283755"/>
                    </a:cubicBezTo>
                    <a:lnTo>
                      <a:pt x="31278" y="280917"/>
                    </a:lnTo>
                    <a:lnTo>
                      <a:pt x="26548" y="273350"/>
                    </a:lnTo>
                    <a:cubicBezTo>
                      <a:pt x="8577" y="250650"/>
                      <a:pt x="-881" y="231733"/>
                      <a:pt x="65" y="220383"/>
                    </a:cubicBezTo>
                    <a:lnTo>
                      <a:pt x="9523" y="212816"/>
                    </a:lnTo>
                    <a:cubicBezTo>
                      <a:pt x="22765" y="206195"/>
                      <a:pt x="40736" y="204303"/>
                      <a:pt x="65328" y="208087"/>
                    </a:cubicBezTo>
                    <a:cubicBezTo>
                      <a:pt x="68165" y="203358"/>
                      <a:pt x="72895" y="201466"/>
                      <a:pt x="80462" y="201466"/>
                    </a:cubicBezTo>
                    <a:cubicBezTo>
                      <a:pt x="72895" y="180657"/>
                      <a:pt x="73841" y="165524"/>
                      <a:pt x="93703" y="162686"/>
                    </a:cubicBezTo>
                    <a:cubicBezTo>
                      <a:pt x="87082" y="153228"/>
                      <a:pt x="91812" y="150390"/>
                      <a:pt x="104108" y="156065"/>
                    </a:cubicBezTo>
                    <a:cubicBezTo>
                      <a:pt x="107891" y="157957"/>
                      <a:pt x="112620" y="160794"/>
                      <a:pt x="117350" y="163632"/>
                    </a:cubicBezTo>
                    <a:cubicBezTo>
                      <a:pt x="117350" y="163632"/>
                      <a:pt x="117350" y="163632"/>
                      <a:pt x="117350" y="163632"/>
                    </a:cubicBezTo>
                    <a:cubicBezTo>
                      <a:pt x="114512" y="157957"/>
                      <a:pt x="113567" y="156065"/>
                      <a:pt x="108837" y="148498"/>
                    </a:cubicBezTo>
                    <a:cubicBezTo>
                      <a:pt x="101270" y="140932"/>
                      <a:pt x="96541" y="136202"/>
                      <a:pt x="96541" y="136202"/>
                    </a:cubicBezTo>
                    <a:cubicBezTo>
                      <a:pt x="74786" y="117285"/>
                      <a:pt x="74786" y="117285"/>
                      <a:pt x="56816" y="100260"/>
                    </a:cubicBezTo>
                    <a:cubicBezTo>
                      <a:pt x="42628" y="84181"/>
                      <a:pt x="36007" y="70939"/>
                      <a:pt x="36007" y="70939"/>
                    </a:cubicBezTo>
                    <a:cubicBezTo>
                      <a:pt x="31278" y="39726"/>
                      <a:pt x="32223" y="39726"/>
                      <a:pt x="40736" y="34996"/>
                    </a:cubicBezTo>
                    <a:cubicBezTo>
                      <a:pt x="42628" y="34996"/>
                      <a:pt x="43574" y="34996"/>
                      <a:pt x="45465" y="35942"/>
                    </a:cubicBezTo>
                    <a:cubicBezTo>
                      <a:pt x="34115" y="21754"/>
                      <a:pt x="33169" y="20809"/>
                      <a:pt x="30331" y="17025"/>
                    </a:cubicBezTo>
                    <a:cubicBezTo>
                      <a:pt x="27494" y="12296"/>
                      <a:pt x="26548" y="9458"/>
                      <a:pt x="26548" y="9458"/>
                    </a:cubicBezTo>
                    <a:cubicBezTo>
                      <a:pt x="29386" y="5675"/>
                      <a:pt x="29386" y="5675"/>
                      <a:pt x="29386" y="2838"/>
                    </a:cubicBezTo>
                    <a:cubicBezTo>
                      <a:pt x="30331" y="946"/>
                      <a:pt x="31278" y="0"/>
                      <a:pt x="31278" y="0"/>
                    </a:cubicBezTo>
                    <a:cubicBezTo>
                      <a:pt x="35061" y="0"/>
                      <a:pt x="37899" y="946"/>
                      <a:pt x="39790" y="946"/>
                    </a:cubicBezTo>
                    <a:cubicBezTo>
                      <a:pt x="41682" y="946"/>
                      <a:pt x="41682" y="946"/>
                      <a:pt x="41682" y="0"/>
                    </a:cubicBezTo>
                    <a:cubicBezTo>
                      <a:pt x="44519" y="0"/>
                      <a:pt x="47357" y="946"/>
                      <a:pt x="47357" y="946"/>
                    </a:cubicBezTo>
                    <a:cubicBezTo>
                      <a:pt x="56816" y="7567"/>
                      <a:pt x="60599" y="9458"/>
                      <a:pt x="62491" y="10404"/>
                    </a:cubicBezTo>
                    <a:cubicBezTo>
                      <a:pt x="73841" y="35942"/>
                      <a:pt x="73841" y="35942"/>
                      <a:pt x="73841" y="35942"/>
                    </a:cubicBezTo>
                    <a:cubicBezTo>
                      <a:pt x="80462" y="35942"/>
                      <a:pt x="80462" y="35942"/>
                      <a:pt x="80462" y="35942"/>
                    </a:cubicBezTo>
                    <a:cubicBezTo>
                      <a:pt x="81408" y="44455"/>
                      <a:pt x="81408" y="44455"/>
                      <a:pt x="81408" y="44455"/>
                    </a:cubicBezTo>
                    <a:cubicBezTo>
                      <a:pt x="82353" y="37834"/>
                      <a:pt x="82353" y="37834"/>
                      <a:pt x="82353" y="37834"/>
                    </a:cubicBezTo>
                    <a:cubicBezTo>
                      <a:pt x="90866" y="48238"/>
                      <a:pt x="90866" y="48238"/>
                      <a:pt x="90866" y="48238"/>
                    </a:cubicBezTo>
                    <a:cubicBezTo>
                      <a:pt x="82353" y="34996"/>
                      <a:pt x="82353" y="34996"/>
                      <a:pt x="82353" y="34996"/>
                    </a:cubicBezTo>
                    <a:cubicBezTo>
                      <a:pt x="105054" y="55805"/>
                      <a:pt x="105054" y="55805"/>
                      <a:pt x="115458" y="63372"/>
                    </a:cubicBezTo>
                    <a:cubicBezTo>
                      <a:pt x="124916" y="71885"/>
                      <a:pt x="135321" y="77560"/>
                      <a:pt x="136267" y="78505"/>
                    </a:cubicBezTo>
                    <a:cubicBezTo>
                      <a:pt x="136267" y="76614"/>
                      <a:pt x="137213" y="75668"/>
                      <a:pt x="137213" y="75668"/>
                    </a:cubicBezTo>
                    <a:cubicBezTo>
                      <a:pt x="162750" y="97422"/>
                      <a:pt x="162750" y="97422"/>
                      <a:pt x="187343" y="119177"/>
                    </a:cubicBezTo>
                    <a:cubicBezTo>
                      <a:pt x="189235" y="122015"/>
                      <a:pt x="190180" y="123906"/>
                      <a:pt x="191126" y="126744"/>
                    </a:cubicBezTo>
                    <a:cubicBezTo>
                      <a:pt x="194909" y="127690"/>
                      <a:pt x="200584" y="130527"/>
                      <a:pt x="205314" y="134311"/>
                    </a:cubicBezTo>
                    <a:lnTo>
                      <a:pt x="218556" y="144715"/>
                    </a:lnTo>
                    <a:cubicBezTo>
                      <a:pt x="219501" y="145661"/>
                      <a:pt x="220448" y="145661"/>
                      <a:pt x="222339" y="146607"/>
                    </a:cubicBezTo>
                    <a:cubicBezTo>
                      <a:pt x="222339" y="146607"/>
                      <a:pt x="222339" y="146607"/>
                      <a:pt x="222339" y="146607"/>
                    </a:cubicBezTo>
                    <a:cubicBezTo>
                      <a:pt x="228014" y="149444"/>
                      <a:pt x="231798" y="151336"/>
                      <a:pt x="235581" y="153228"/>
                    </a:cubicBezTo>
                    <a:cubicBezTo>
                      <a:pt x="238418" y="154173"/>
                      <a:pt x="238418" y="154173"/>
                      <a:pt x="238418" y="154173"/>
                    </a:cubicBezTo>
                    <a:lnTo>
                      <a:pt x="238418" y="154173"/>
                    </a:lnTo>
                    <a:cubicBezTo>
                      <a:pt x="247877" y="158903"/>
                      <a:pt x="261119" y="164578"/>
                      <a:pt x="296116" y="181603"/>
                    </a:cubicBezTo>
                    <a:cubicBezTo>
                      <a:pt x="304628" y="188224"/>
                      <a:pt x="311249" y="193899"/>
                      <a:pt x="318816" y="199574"/>
                    </a:cubicBezTo>
                    <a:cubicBezTo>
                      <a:pt x="316924" y="197682"/>
                      <a:pt x="315032" y="194845"/>
                      <a:pt x="313141" y="192953"/>
                    </a:cubicBezTo>
                    <a:cubicBezTo>
                      <a:pt x="309357" y="188224"/>
                      <a:pt x="315978" y="187278"/>
                      <a:pt x="314086" y="185386"/>
                    </a:cubicBezTo>
                    <a:cubicBezTo>
                      <a:pt x="260173" y="137148"/>
                      <a:pt x="198693" y="87964"/>
                      <a:pt x="141942" y="37834"/>
                    </a:cubicBezTo>
                    <a:cubicBezTo>
                      <a:pt x="130592" y="30267"/>
                      <a:pt x="123025" y="19863"/>
                      <a:pt x="123971" y="16079"/>
                    </a:cubicBezTo>
                    <a:cubicBezTo>
                      <a:pt x="124916" y="12296"/>
                      <a:pt x="134375" y="15134"/>
                      <a:pt x="145725" y="23646"/>
                    </a:cubicBezTo>
                    <a:cubicBezTo>
                      <a:pt x="212881" y="60534"/>
                      <a:pt x="285711" y="105935"/>
                      <a:pt x="358541" y="154173"/>
                    </a:cubicBezTo>
                    <a:cubicBezTo>
                      <a:pt x="430426" y="202412"/>
                      <a:pt x="503256" y="253488"/>
                      <a:pt x="566628" y="303618"/>
                    </a:cubicBezTo>
                    <a:cubicBezTo>
                      <a:pt x="602570" y="326318"/>
                      <a:pt x="637567" y="350910"/>
                      <a:pt x="675401" y="372665"/>
                    </a:cubicBezTo>
                    <a:lnTo>
                      <a:pt x="671618" y="367935"/>
                    </a:lnTo>
                    <a:lnTo>
                      <a:pt x="699047" y="386852"/>
                    </a:lnTo>
                    <a:lnTo>
                      <a:pt x="701885" y="388744"/>
                    </a:lnTo>
                    <a:cubicBezTo>
                      <a:pt x="696210" y="382123"/>
                      <a:pt x="689589" y="375502"/>
                      <a:pt x="683914" y="368881"/>
                    </a:cubicBezTo>
                    <a:cubicBezTo>
                      <a:pt x="679185" y="365098"/>
                      <a:pt x="674455" y="362260"/>
                      <a:pt x="669726" y="358477"/>
                    </a:cubicBezTo>
                    <a:cubicBezTo>
                      <a:pt x="584600" y="306455"/>
                      <a:pt x="513661" y="249704"/>
                      <a:pt x="437993" y="192007"/>
                    </a:cubicBezTo>
                    <a:cubicBezTo>
                      <a:pt x="397322" y="160794"/>
                      <a:pt x="365162" y="129581"/>
                      <a:pt x="330166" y="98368"/>
                    </a:cubicBezTo>
                    <a:cubicBezTo>
                      <a:pt x="320707" y="90802"/>
                      <a:pt x="315032" y="84181"/>
                      <a:pt x="317870" y="81343"/>
                    </a:cubicBezTo>
                    <a:cubicBezTo>
                      <a:pt x="320707" y="79451"/>
                      <a:pt x="332058" y="84181"/>
                      <a:pt x="341516" y="90802"/>
                    </a:cubicBezTo>
                    <a:cubicBezTo>
                      <a:pt x="474881" y="175928"/>
                      <a:pt x="630000" y="273350"/>
                      <a:pt x="730260" y="360369"/>
                    </a:cubicBezTo>
                    <a:cubicBezTo>
                      <a:pt x="755798" y="374556"/>
                      <a:pt x="780391" y="389690"/>
                      <a:pt x="799308" y="405769"/>
                    </a:cubicBezTo>
                    <a:lnTo>
                      <a:pt x="800253" y="406715"/>
                    </a:lnTo>
                    <a:cubicBezTo>
                      <a:pt x="795524" y="401986"/>
                      <a:pt x="791740" y="397257"/>
                      <a:pt x="787011" y="391582"/>
                    </a:cubicBezTo>
                    <a:cubicBezTo>
                      <a:pt x="805928" y="403878"/>
                      <a:pt x="813495" y="414282"/>
                      <a:pt x="830520" y="425632"/>
                    </a:cubicBezTo>
                    <a:cubicBezTo>
                      <a:pt x="829574" y="421849"/>
                      <a:pt x="828629" y="417120"/>
                      <a:pt x="828629" y="413336"/>
                    </a:cubicBezTo>
                    <a:cubicBezTo>
                      <a:pt x="839979" y="419957"/>
                      <a:pt x="852275" y="427524"/>
                      <a:pt x="864571" y="434145"/>
                    </a:cubicBezTo>
                    <a:cubicBezTo>
                      <a:pt x="876867" y="440766"/>
                      <a:pt x="889163" y="447387"/>
                      <a:pt x="901459" y="454008"/>
                    </a:cubicBezTo>
                    <a:cubicBezTo>
                      <a:pt x="926051" y="467250"/>
                      <a:pt x="951589" y="480491"/>
                      <a:pt x="976181" y="493733"/>
                    </a:cubicBezTo>
                    <a:cubicBezTo>
                      <a:pt x="1000773" y="506029"/>
                      <a:pt x="1026311" y="519271"/>
                      <a:pt x="1049958" y="532513"/>
                    </a:cubicBezTo>
                    <a:cubicBezTo>
                      <a:pt x="1073604" y="545755"/>
                      <a:pt x="1097250" y="558997"/>
                      <a:pt x="1119005" y="572239"/>
                    </a:cubicBezTo>
                    <a:cubicBezTo>
                      <a:pt x="1122788" y="574131"/>
                      <a:pt x="1125626" y="576022"/>
                      <a:pt x="1129409" y="577914"/>
                    </a:cubicBezTo>
                    <a:cubicBezTo>
                      <a:pt x="1172918" y="589264"/>
                      <a:pt x="1215481" y="601560"/>
                      <a:pt x="1263719" y="620477"/>
                    </a:cubicBezTo>
                    <a:cubicBezTo>
                      <a:pt x="1247640" y="612911"/>
                      <a:pt x="1232507" y="605344"/>
                      <a:pt x="1216427" y="597777"/>
                    </a:cubicBezTo>
                    <a:cubicBezTo>
                      <a:pt x="1253315" y="608181"/>
                      <a:pt x="1288311" y="620477"/>
                      <a:pt x="1326145" y="636557"/>
                    </a:cubicBezTo>
                    <a:cubicBezTo>
                      <a:pt x="1351684" y="647907"/>
                      <a:pt x="1377221" y="658311"/>
                      <a:pt x="1402759" y="670607"/>
                    </a:cubicBezTo>
                    <a:cubicBezTo>
                      <a:pt x="1428298" y="682903"/>
                      <a:pt x="1452889" y="695199"/>
                      <a:pt x="1475590" y="707495"/>
                    </a:cubicBezTo>
                    <a:cubicBezTo>
                      <a:pt x="1520990" y="733033"/>
                      <a:pt x="1560716" y="756680"/>
                      <a:pt x="1583417" y="779380"/>
                    </a:cubicBezTo>
                    <a:cubicBezTo>
                      <a:pt x="1785828" y="849373"/>
                      <a:pt x="1991078" y="910853"/>
                      <a:pt x="2199165" y="960037"/>
                    </a:cubicBezTo>
                    <a:cubicBezTo>
                      <a:pt x="2209569" y="962875"/>
                      <a:pt x="2219028" y="966658"/>
                      <a:pt x="2219973" y="970441"/>
                    </a:cubicBezTo>
                    <a:cubicBezTo>
                      <a:pt x="2219973" y="973279"/>
                      <a:pt x="2212407" y="974225"/>
                      <a:pt x="2202002" y="971387"/>
                    </a:cubicBezTo>
                    <a:cubicBezTo>
                      <a:pt x="2183085" y="967604"/>
                      <a:pt x="2164168" y="963821"/>
                      <a:pt x="2145251" y="960037"/>
                    </a:cubicBezTo>
                    <a:cubicBezTo>
                      <a:pt x="2126334" y="956254"/>
                      <a:pt x="2107417" y="951524"/>
                      <a:pt x="2088500" y="946795"/>
                    </a:cubicBezTo>
                    <a:cubicBezTo>
                      <a:pt x="2050666" y="937337"/>
                      <a:pt x="2012832" y="928824"/>
                      <a:pt x="1974998" y="919366"/>
                    </a:cubicBezTo>
                    <a:cubicBezTo>
                      <a:pt x="1937164" y="909907"/>
                      <a:pt x="1900277" y="899503"/>
                      <a:pt x="1862443" y="889099"/>
                    </a:cubicBezTo>
                    <a:cubicBezTo>
                      <a:pt x="1824609" y="878694"/>
                      <a:pt x="1786775" y="868290"/>
                      <a:pt x="1749886" y="856940"/>
                    </a:cubicBezTo>
                    <a:cubicBezTo>
                      <a:pt x="1780153" y="869236"/>
                      <a:pt x="1811367" y="879640"/>
                      <a:pt x="1841633" y="890990"/>
                    </a:cubicBezTo>
                    <a:cubicBezTo>
                      <a:pt x="1872847" y="901395"/>
                      <a:pt x="1904059" y="912745"/>
                      <a:pt x="1934327" y="924095"/>
                    </a:cubicBezTo>
                    <a:cubicBezTo>
                      <a:pt x="1996753" y="944904"/>
                      <a:pt x="2060124" y="964766"/>
                      <a:pt x="2124443" y="983683"/>
                    </a:cubicBezTo>
                    <a:cubicBezTo>
                      <a:pt x="2141468" y="987467"/>
                      <a:pt x="2157547" y="991250"/>
                      <a:pt x="2174573" y="995980"/>
                    </a:cubicBezTo>
                    <a:cubicBezTo>
                      <a:pt x="2191598" y="999763"/>
                      <a:pt x="2207678" y="1005438"/>
                      <a:pt x="2222811" y="1010167"/>
                    </a:cubicBezTo>
                    <a:cubicBezTo>
                      <a:pt x="2305100" y="1032868"/>
                      <a:pt x="2386442" y="1051785"/>
                      <a:pt x="2468732" y="1071648"/>
                    </a:cubicBezTo>
                    <a:cubicBezTo>
                      <a:pt x="2509403" y="1082052"/>
                      <a:pt x="2551020" y="1089619"/>
                      <a:pt x="2592638" y="1097185"/>
                    </a:cubicBezTo>
                    <a:cubicBezTo>
                      <a:pt x="2634256" y="1104752"/>
                      <a:pt x="2676819" y="1113265"/>
                      <a:pt x="2720328" y="1119886"/>
                    </a:cubicBezTo>
                    <a:cubicBezTo>
                      <a:pt x="2794104" y="1130290"/>
                      <a:pt x="2864096" y="1140694"/>
                      <a:pt x="2933144" y="1150153"/>
                    </a:cubicBezTo>
                    <a:cubicBezTo>
                      <a:pt x="3003137" y="1157720"/>
                      <a:pt x="3072183" y="1166232"/>
                      <a:pt x="3145960" y="1172853"/>
                    </a:cubicBezTo>
                    <a:cubicBezTo>
                      <a:pt x="3197982" y="1176637"/>
                      <a:pt x="3249058" y="1181366"/>
                      <a:pt x="3299187" y="1185149"/>
                    </a:cubicBezTo>
                    <a:cubicBezTo>
                      <a:pt x="3324726" y="1187041"/>
                      <a:pt x="3349318" y="1189879"/>
                      <a:pt x="3373910" y="1190824"/>
                    </a:cubicBezTo>
                    <a:cubicBezTo>
                      <a:pt x="3398501" y="1192716"/>
                      <a:pt x="3424040" y="1193662"/>
                      <a:pt x="3448632" y="1195554"/>
                    </a:cubicBezTo>
                    <a:cubicBezTo>
                      <a:pt x="3497816" y="1199337"/>
                      <a:pt x="3547946" y="1203121"/>
                      <a:pt x="3598077" y="1206904"/>
                    </a:cubicBezTo>
                    <a:cubicBezTo>
                      <a:pt x="3648206" y="1209741"/>
                      <a:pt x="3698336" y="1214471"/>
                      <a:pt x="3749412" y="1219200"/>
                    </a:cubicBezTo>
                    <a:cubicBezTo>
                      <a:pt x="3776841" y="1221092"/>
                      <a:pt x="3801434" y="1228658"/>
                      <a:pt x="3804271" y="1236225"/>
                    </a:cubicBezTo>
                    <a:cubicBezTo>
                      <a:pt x="3807109" y="1243792"/>
                      <a:pt x="3786300" y="1248521"/>
                      <a:pt x="3758871" y="1246630"/>
                    </a:cubicBezTo>
                    <a:cubicBezTo>
                      <a:pt x="3704957" y="1244738"/>
                      <a:pt x="3651044" y="1241900"/>
                      <a:pt x="3597130" y="1240009"/>
                    </a:cubicBezTo>
                    <a:cubicBezTo>
                      <a:pt x="3543217" y="1236225"/>
                      <a:pt x="3489304" y="1233388"/>
                      <a:pt x="3436335" y="1229604"/>
                    </a:cubicBezTo>
                    <a:lnTo>
                      <a:pt x="3355938" y="1223929"/>
                    </a:lnTo>
                    <a:lnTo>
                      <a:pt x="3275541" y="1216362"/>
                    </a:lnTo>
                    <a:cubicBezTo>
                      <a:pt x="3221628" y="1211633"/>
                      <a:pt x="3167715" y="1206904"/>
                      <a:pt x="3113801" y="1200283"/>
                    </a:cubicBezTo>
                    <a:cubicBezTo>
                      <a:pt x="2898148" y="1175691"/>
                      <a:pt x="2681548" y="1140694"/>
                      <a:pt x="2462110" y="1087727"/>
                    </a:cubicBezTo>
                    <a:cubicBezTo>
                      <a:pt x="2414818" y="1076377"/>
                      <a:pt x="2368472" y="1064081"/>
                      <a:pt x="2322125" y="1052731"/>
                    </a:cubicBezTo>
                    <a:cubicBezTo>
                      <a:pt x="2322125" y="1053676"/>
                      <a:pt x="2323071" y="1054622"/>
                      <a:pt x="2322125" y="1055568"/>
                    </a:cubicBezTo>
                    <a:cubicBezTo>
                      <a:pt x="2321180" y="1059351"/>
                      <a:pt x="2315504" y="1062189"/>
                      <a:pt x="2307938" y="1063135"/>
                    </a:cubicBezTo>
                    <a:cubicBezTo>
                      <a:pt x="2359959" y="1076377"/>
                      <a:pt x="2412927" y="1090565"/>
                      <a:pt x="2465894" y="1105698"/>
                    </a:cubicBezTo>
                    <a:cubicBezTo>
                      <a:pt x="2540616" y="1118940"/>
                      <a:pt x="2617230" y="1130290"/>
                      <a:pt x="2692898" y="1143532"/>
                    </a:cubicBezTo>
                    <a:cubicBezTo>
                      <a:pt x="2769511" y="1155828"/>
                      <a:pt x="2847072" y="1170016"/>
                      <a:pt x="2926523" y="1186095"/>
                    </a:cubicBezTo>
                    <a:cubicBezTo>
                      <a:pt x="2981382" y="1196500"/>
                      <a:pt x="3033404" y="1208796"/>
                      <a:pt x="3084480" y="1220146"/>
                    </a:cubicBezTo>
                    <a:cubicBezTo>
                      <a:pt x="3096776" y="1222983"/>
                      <a:pt x="3110017" y="1225821"/>
                      <a:pt x="3122314" y="1229604"/>
                    </a:cubicBezTo>
                    <a:cubicBezTo>
                      <a:pt x="3134610" y="1232442"/>
                      <a:pt x="3147851" y="1235279"/>
                      <a:pt x="3160148" y="1238117"/>
                    </a:cubicBezTo>
                    <a:cubicBezTo>
                      <a:pt x="3185685" y="1243792"/>
                      <a:pt x="3210278" y="1249467"/>
                      <a:pt x="3235816" y="1255142"/>
                    </a:cubicBezTo>
                    <a:lnTo>
                      <a:pt x="3333239" y="1265547"/>
                    </a:lnTo>
                    <a:cubicBezTo>
                      <a:pt x="3365397" y="1269330"/>
                      <a:pt x="3398501" y="1271222"/>
                      <a:pt x="3431606" y="1274059"/>
                    </a:cubicBezTo>
                    <a:cubicBezTo>
                      <a:pt x="3464711" y="1276897"/>
                      <a:pt x="3496870" y="1279734"/>
                      <a:pt x="3529975" y="1281626"/>
                    </a:cubicBezTo>
                    <a:cubicBezTo>
                      <a:pt x="3563079" y="1284464"/>
                      <a:pt x="3595239" y="1287301"/>
                      <a:pt x="3628343" y="1289193"/>
                    </a:cubicBezTo>
                    <a:cubicBezTo>
                      <a:pt x="3634018" y="1289193"/>
                      <a:pt x="3638747" y="1290139"/>
                      <a:pt x="3640640" y="1292030"/>
                    </a:cubicBezTo>
                    <a:cubicBezTo>
                      <a:pt x="3642531" y="1293922"/>
                      <a:pt x="3639693" y="1294868"/>
                      <a:pt x="3634018" y="1294868"/>
                    </a:cubicBezTo>
                    <a:cubicBezTo>
                      <a:pt x="3588618" y="1295814"/>
                      <a:pt x="3542271" y="1293922"/>
                      <a:pt x="3494979" y="1292030"/>
                    </a:cubicBezTo>
                    <a:cubicBezTo>
                      <a:pt x="3448632" y="1290139"/>
                      <a:pt x="3401339" y="1288247"/>
                      <a:pt x="3354047" y="1285409"/>
                    </a:cubicBezTo>
                    <a:cubicBezTo>
                      <a:pt x="3368235" y="1292030"/>
                      <a:pt x="3376748" y="1298651"/>
                      <a:pt x="3373910" y="1305272"/>
                    </a:cubicBezTo>
                    <a:cubicBezTo>
                      <a:pt x="3372018" y="1311893"/>
                      <a:pt x="3359722" y="1316622"/>
                      <a:pt x="3341750" y="1318514"/>
                    </a:cubicBezTo>
                    <a:lnTo>
                      <a:pt x="3406069" y="1326081"/>
                    </a:lnTo>
                    <a:cubicBezTo>
                      <a:pt x="3419311" y="1327973"/>
                      <a:pt x="3429715" y="1331756"/>
                      <a:pt x="3428769" y="1334594"/>
                    </a:cubicBezTo>
                    <a:cubicBezTo>
                      <a:pt x="3427824" y="1338377"/>
                      <a:pt x="3417418" y="1339323"/>
                      <a:pt x="3405123" y="1338377"/>
                    </a:cubicBezTo>
                    <a:lnTo>
                      <a:pt x="3339859" y="1329864"/>
                    </a:lnTo>
                    <a:lnTo>
                      <a:pt x="3274595" y="1320406"/>
                    </a:lnTo>
                    <a:lnTo>
                      <a:pt x="3145014" y="1301489"/>
                    </a:lnTo>
                    <a:cubicBezTo>
                      <a:pt x="3118530" y="1298651"/>
                      <a:pt x="3092993" y="1295814"/>
                      <a:pt x="3066508" y="1292030"/>
                    </a:cubicBezTo>
                    <a:lnTo>
                      <a:pt x="2988949" y="1281626"/>
                    </a:lnTo>
                    <a:cubicBezTo>
                      <a:pt x="2936928" y="1275005"/>
                      <a:pt x="2884906" y="1267438"/>
                      <a:pt x="2832884" y="1258926"/>
                    </a:cubicBezTo>
                    <a:cubicBezTo>
                      <a:pt x="2846126" y="1266492"/>
                      <a:pt x="2855585" y="1273113"/>
                      <a:pt x="2860314" y="1280680"/>
                    </a:cubicBezTo>
                    <a:lnTo>
                      <a:pt x="2860314" y="1280680"/>
                    </a:lnTo>
                    <a:cubicBezTo>
                      <a:pt x="2876393" y="1283518"/>
                      <a:pt x="2892472" y="1286355"/>
                      <a:pt x="2908552" y="1289193"/>
                    </a:cubicBezTo>
                    <a:cubicBezTo>
                      <a:pt x="3205549" y="1322298"/>
                      <a:pt x="3508221" y="1350673"/>
                      <a:pt x="3813730" y="1379994"/>
                    </a:cubicBezTo>
                    <a:cubicBezTo>
                      <a:pt x="3819404" y="1380940"/>
                      <a:pt x="3824134" y="1381886"/>
                      <a:pt x="3824134" y="1383778"/>
                    </a:cubicBezTo>
                    <a:cubicBezTo>
                      <a:pt x="3824134" y="1385670"/>
                      <a:pt x="3819404" y="1386615"/>
                      <a:pt x="3813730" y="1385670"/>
                    </a:cubicBezTo>
                    <a:cubicBezTo>
                      <a:pt x="3767383" y="1380940"/>
                      <a:pt x="3721983" y="1376211"/>
                      <a:pt x="3675636" y="1372428"/>
                    </a:cubicBezTo>
                    <a:cubicBezTo>
                      <a:pt x="3629289" y="1367698"/>
                      <a:pt x="3583889" y="1364861"/>
                      <a:pt x="3537542" y="1359186"/>
                    </a:cubicBezTo>
                    <a:cubicBezTo>
                      <a:pt x="3537542" y="1359186"/>
                      <a:pt x="3537542" y="1359186"/>
                      <a:pt x="3537542" y="1359186"/>
                    </a:cubicBezTo>
                    <a:cubicBezTo>
                      <a:pt x="3541326" y="1360132"/>
                      <a:pt x="3541326" y="1362023"/>
                      <a:pt x="3537542" y="1362969"/>
                    </a:cubicBezTo>
                    <a:cubicBezTo>
                      <a:pt x="3533758" y="1363915"/>
                      <a:pt x="3527138" y="1362969"/>
                      <a:pt x="3523354" y="1361077"/>
                    </a:cubicBezTo>
                    <a:cubicBezTo>
                      <a:pt x="3519571" y="1359186"/>
                      <a:pt x="3519571" y="1358240"/>
                      <a:pt x="3523354" y="1357294"/>
                    </a:cubicBezTo>
                    <a:cubicBezTo>
                      <a:pt x="3480791" y="1353511"/>
                      <a:pt x="3438228" y="1348781"/>
                      <a:pt x="3395665" y="1344998"/>
                    </a:cubicBezTo>
                    <a:cubicBezTo>
                      <a:pt x="3373910" y="1343106"/>
                      <a:pt x="3353101" y="1341215"/>
                      <a:pt x="3332292" y="1339323"/>
                    </a:cubicBezTo>
                    <a:cubicBezTo>
                      <a:pt x="3311484" y="1337431"/>
                      <a:pt x="3289729" y="1334594"/>
                      <a:pt x="3268920" y="1332702"/>
                    </a:cubicBezTo>
                    <a:cubicBezTo>
                      <a:pt x="3226357" y="1328919"/>
                      <a:pt x="3183794" y="1324189"/>
                      <a:pt x="3142176" y="1320406"/>
                    </a:cubicBezTo>
                    <a:cubicBezTo>
                      <a:pt x="3121368" y="1318514"/>
                      <a:pt x="3099613" y="1316622"/>
                      <a:pt x="3078805" y="1313785"/>
                    </a:cubicBezTo>
                    <a:cubicBezTo>
                      <a:pt x="3057996" y="1311893"/>
                      <a:pt x="3037187" y="1309056"/>
                      <a:pt x="3015432" y="1307164"/>
                    </a:cubicBezTo>
                    <a:cubicBezTo>
                      <a:pt x="3054213" y="1312839"/>
                      <a:pt x="3092993" y="1319460"/>
                      <a:pt x="3131772" y="1325135"/>
                    </a:cubicBezTo>
                    <a:lnTo>
                      <a:pt x="3248112" y="1341215"/>
                    </a:lnTo>
                    <a:cubicBezTo>
                      <a:pt x="3286892" y="1345944"/>
                      <a:pt x="3325671" y="1352565"/>
                      <a:pt x="3364451" y="1357294"/>
                    </a:cubicBezTo>
                    <a:lnTo>
                      <a:pt x="3480791" y="1372428"/>
                    </a:lnTo>
                    <a:cubicBezTo>
                      <a:pt x="3497816" y="1372428"/>
                      <a:pt x="3514841" y="1372428"/>
                      <a:pt x="3532813" y="1372428"/>
                    </a:cubicBezTo>
                    <a:cubicBezTo>
                      <a:pt x="3537542" y="1372428"/>
                      <a:pt x="3543217" y="1374319"/>
                      <a:pt x="3545108" y="1376211"/>
                    </a:cubicBezTo>
                    <a:cubicBezTo>
                      <a:pt x="3546055" y="1378103"/>
                      <a:pt x="3542271" y="1379049"/>
                      <a:pt x="3537542" y="1379049"/>
                    </a:cubicBezTo>
                    <a:cubicBezTo>
                      <a:pt x="3532813" y="1379049"/>
                      <a:pt x="3528083" y="1379049"/>
                      <a:pt x="3523354" y="1379049"/>
                    </a:cubicBezTo>
                    <a:cubicBezTo>
                      <a:pt x="3552675" y="1382832"/>
                      <a:pt x="3574430" y="1392290"/>
                      <a:pt x="3573484" y="1399857"/>
                    </a:cubicBezTo>
                    <a:cubicBezTo>
                      <a:pt x="3570647" y="1407424"/>
                      <a:pt x="3545108" y="1411207"/>
                      <a:pt x="3514841" y="1407424"/>
                    </a:cubicBezTo>
                    <a:cubicBezTo>
                      <a:pt x="3474169" y="1403641"/>
                      <a:pt x="3432553" y="1398911"/>
                      <a:pt x="3391881" y="1395128"/>
                    </a:cubicBezTo>
                    <a:cubicBezTo>
                      <a:pt x="3371073" y="1393236"/>
                      <a:pt x="3351209" y="1390399"/>
                      <a:pt x="3330401" y="1388507"/>
                    </a:cubicBezTo>
                    <a:lnTo>
                      <a:pt x="3268920" y="1379994"/>
                    </a:lnTo>
                    <a:lnTo>
                      <a:pt x="3242436" y="1378103"/>
                    </a:lnTo>
                    <a:cubicBezTo>
                      <a:pt x="3232978" y="1378103"/>
                      <a:pt x="3224466" y="1378103"/>
                      <a:pt x="3215008" y="1378103"/>
                    </a:cubicBezTo>
                    <a:cubicBezTo>
                      <a:pt x="3278379" y="1388507"/>
                      <a:pt x="3340805" y="1399857"/>
                      <a:pt x="3404177" y="1408370"/>
                    </a:cubicBezTo>
                    <a:cubicBezTo>
                      <a:pt x="3467549" y="1417828"/>
                      <a:pt x="3530920" y="1427287"/>
                      <a:pt x="3593347" y="1435800"/>
                    </a:cubicBezTo>
                    <a:cubicBezTo>
                      <a:pt x="3603751" y="1436745"/>
                      <a:pt x="3613210" y="1439583"/>
                      <a:pt x="3613210" y="1442420"/>
                    </a:cubicBezTo>
                    <a:cubicBezTo>
                      <a:pt x="3613210" y="1445258"/>
                      <a:pt x="3603751" y="1447150"/>
                      <a:pt x="3593347" y="1446204"/>
                    </a:cubicBezTo>
                    <a:cubicBezTo>
                      <a:pt x="3537542" y="1443366"/>
                      <a:pt x="3480791" y="1438637"/>
                      <a:pt x="3424986" y="1434854"/>
                    </a:cubicBezTo>
                    <a:cubicBezTo>
                      <a:pt x="3396610" y="1432962"/>
                      <a:pt x="3368235" y="1430124"/>
                      <a:pt x="3339859" y="1428233"/>
                    </a:cubicBezTo>
                    <a:cubicBezTo>
                      <a:pt x="3311484" y="1425395"/>
                      <a:pt x="3283108" y="1422558"/>
                      <a:pt x="3254733" y="1419720"/>
                    </a:cubicBezTo>
                    <a:cubicBezTo>
                      <a:pt x="3197982" y="1414045"/>
                      <a:pt x="3141231" y="1407424"/>
                      <a:pt x="3085425" y="1400803"/>
                    </a:cubicBezTo>
                    <a:cubicBezTo>
                      <a:pt x="3028674" y="1393236"/>
                      <a:pt x="2971923" y="1384724"/>
                      <a:pt x="2916118" y="1377157"/>
                    </a:cubicBezTo>
                    <a:cubicBezTo>
                      <a:pt x="2878284" y="1377157"/>
                      <a:pt x="2839505" y="1376211"/>
                      <a:pt x="2801671" y="1375265"/>
                    </a:cubicBezTo>
                    <a:cubicBezTo>
                      <a:pt x="2762891" y="1374319"/>
                      <a:pt x="2725057" y="1373373"/>
                      <a:pt x="2685332" y="1372428"/>
                    </a:cubicBezTo>
                    <a:cubicBezTo>
                      <a:pt x="2694790" y="1374319"/>
                      <a:pt x="2704249" y="1376211"/>
                      <a:pt x="2713707" y="1378103"/>
                    </a:cubicBezTo>
                    <a:cubicBezTo>
                      <a:pt x="2958681" y="1426341"/>
                      <a:pt x="3174336" y="1423503"/>
                      <a:pt x="3413636" y="1445258"/>
                    </a:cubicBezTo>
                    <a:cubicBezTo>
                      <a:pt x="3419311" y="1445258"/>
                      <a:pt x="3424040" y="1447150"/>
                      <a:pt x="3424986" y="1449041"/>
                    </a:cubicBezTo>
                    <a:cubicBezTo>
                      <a:pt x="3425931" y="1450933"/>
                      <a:pt x="3421202" y="1451879"/>
                      <a:pt x="3415527" y="1450933"/>
                    </a:cubicBezTo>
                    <a:cubicBezTo>
                      <a:pt x="3386206" y="1449041"/>
                      <a:pt x="3357831" y="1447150"/>
                      <a:pt x="3329455" y="1445258"/>
                    </a:cubicBezTo>
                    <a:cubicBezTo>
                      <a:pt x="3301080" y="1443366"/>
                      <a:pt x="3272704" y="1441475"/>
                      <a:pt x="3245274" y="1439583"/>
                    </a:cubicBezTo>
                    <a:cubicBezTo>
                      <a:pt x="3189469" y="1435800"/>
                      <a:pt x="3132718" y="1433908"/>
                      <a:pt x="3074076" y="1429178"/>
                    </a:cubicBezTo>
                    <a:cubicBezTo>
                      <a:pt x="2977598" y="1420666"/>
                      <a:pt x="2884906" y="1412153"/>
                      <a:pt x="2795050" y="1404586"/>
                    </a:cubicBezTo>
                    <a:cubicBezTo>
                      <a:pt x="2817751" y="1408370"/>
                      <a:pt x="2840450" y="1412153"/>
                      <a:pt x="2863151" y="1415937"/>
                    </a:cubicBezTo>
                    <a:cubicBezTo>
                      <a:pt x="2885851" y="1418774"/>
                      <a:pt x="2908552" y="1421612"/>
                      <a:pt x="2931253" y="1424449"/>
                    </a:cubicBezTo>
                    <a:cubicBezTo>
                      <a:pt x="2976653" y="1430124"/>
                      <a:pt x="3021108" y="1434854"/>
                      <a:pt x="3065563" y="1439583"/>
                    </a:cubicBezTo>
                    <a:cubicBezTo>
                      <a:pt x="3110017" y="1444312"/>
                      <a:pt x="3155419" y="1447150"/>
                      <a:pt x="3199873" y="1451879"/>
                    </a:cubicBezTo>
                    <a:cubicBezTo>
                      <a:pt x="3244329" y="1455662"/>
                      <a:pt x="3289729" y="1460392"/>
                      <a:pt x="3335130" y="1464175"/>
                    </a:cubicBezTo>
                    <a:cubicBezTo>
                      <a:pt x="3342697" y="1464175"/>
                      <a:pt x="3351209" y="1466067"/>
                      <a:pt x="3355938" y="1467958"/>
                    </a:cubicBezTo>
                    <a:cubicBezTo>
                      <a:pt x="3356885" y="1467012"/>
                      <a:pt x="3357831" y="1467012"/>
                      <a:pt x="3360667" y="1466067"/>
                    </a:cubicBezTo>
                    <a:cubicBezTo>
                      <a:pt x="3383368" y="1465121"/>
                      <a:pt x="3408907" y="1465121"/>
                      <a:pt x="3434444" y="1465121"/>
                    </a:cubicBezTo>
                    <a:cubicBezTo>
                      <a:pt x="3439173" y="1465121"/>
                      <a:pt x="3445794" y="1466067"/>
                      <a:pt x="3447686" y="1467958"/>
                    </a:cubicBezTo>
                    <a:cubicBezTo>
                      <a:pt x="3451470" y="1473634"/>
                      <a:pt x="3448632" y="1474579"/>
                      <a:pt x="3442957" y="1474579"/>
                    </a:cubicBezTo>
                    <a:close/>
                    <a:moveTo>
                      <a:pt x="492852" y="374556"/>
                    </a:moveTo>
                    <a:cubicBezTo>
                      <a:pt x="491906" y="372665"/>
                      <a:pt x="490960" y="371719"/>
                      <a:pt x="490015" y="370773"/>
                    </a:cubicBezTo>
                    <a:cubicBezTo>
                      <a:pt x="493798" y="373611"/>
                      <a:pt x="497581" y="377394"/>
                      <a:pt x="502311" y="381177"/>
                    </a:cubicBezTo>
                    <a:cubicBezTo>
                      <a:pt x="502311" y="381177"/>
                      <a:pt x="502311" y="381177"/>
                      <a:pt x="515553" y="401986"/>
                    </a:cubicBezTo>
                    <a:cubicBezTo>
                      <a:pt x="514607" y="402932"/>
                      <a:pt x="503256" y="388744"/>
                      <a:pt x="492852" y="374556"/>
                    </a:cubicBezTo>
                    <a:close/>
                    <a:moveTo>
                      <a:pt x="237473" y="263892"/>
                    </a:moveTo>
                    <a:cubicBezTo>
                      <a:pt x="237473" y="263892"/>
                      <a:pt x="237473" y="263892"/>
                      <a:pt x="237473" y="263892"/>
                    </a:cubicBezTo>
                    <a:cubicBezTo>
                      <a:pt x="233689" y="256325"/>
                      <a:pt x="230852" y="251596"/>
                      <a:pt x="230852" y="251596"/>
                    </a:cubicBezTo>
                    <a:cubicBezTo>
                      <a:pt x="233689" y="256325"/>
                      <a:pt x="235581" y="260109"/>
                      <a:pt x="237473" y="263892"/>
                    </a:cubicBezTo>
                    <a:close/>
                    <a:moveTo>
                      <a:pt x="1866225" y="911799"/>
                    </a:moveTo>
                    <a:cubicBezTo>
                      <a:pt x="1821771" y="897611"/>
                      <a:pt x="1777316" y="883423"/>
                      <a:pt x="1733806" y="866398"/>
                    </a:cubicBezTo>
                    <a:cubicBezTo>
                      <a:pt x="1690297" y="849373"/>
                      <a:pt x="1646789" y="833293"/>
                      <a:pt x="1604225" y="813431"/>
                    </a:cubicBezTo>
                    <a:cubicBezTo>
                      <a:pt x="1625980" y="820997"/>
                      <a:pt x="1647734" y="827618"/>
                      <a:pt x="1668544" y="834239"/>
                    </a:cubicBezTo>
                    <a:cubicBezTo>
                      <a:pt x="1701648" y="847481"/>
                      <a:pt x="1733806" y="860723"/>
                      <a:pt x="1766911" y="873965"/>
                    </a:cubicBezTo>
                    <a:cubicBezTo>
                      <a:pt x="1800016" y="887207"/>
                      <a:pt x="1833120" y="898557"/>
                      <a:pt x="1866225" y="911799"/>
                    </a:cubicBezTo>
                    <a:close/>
                    <a:moveTo>
                      <a:pt x="360433" y="241192"/>
                    </a:moveTo>
                    <a:cubicBezTo>
                      <a:pt x="377458" y="260109"/>
                      <a:pt x="389754" y="276188"/>
                      <a:pt x="401105" y="292267"/>
                    </a:cubicBezTo>
                    <a:cubicBezTo>
                      <a:pt x="415292" y="299834"/>
                      <a:pt x="430426" y="308347"/>
                      <a:pt x="444614" y="317805"/>
                    </a:cubicBezTo>
                    <a:cubicBezTo>
                      <a:pt x="483394" y="342397"/>
                      <a:pt x="521228" y="366990"/>
                      <a:pt x="559062" y="390636"/>
                    </a:cubicBezTo>
                    <a:cubicBezTo>
                      <a:pt x="556224" y="384015"/>
                      <a:pt x="564736" y="389690"/>
                      <a:pt x="570412" y="392528"/>
                    </a:cubicBezTo>
                    <a:cubicBezTo>
                      <a:pt x="575141" y="395365"/>
                      <a:pt x="580816" y="397257"/>
                      <a:pt x="585545" y="400094"/>
                    </a:cubicBezTo>
                    <a:cubicBezTo>
                      <a:pt x="565683" y="386852"/>
                      <a:pt x="545819" y="373611"/>
                      <a:pt x="525957" y="360369"/>
                    </a:cubicBezTo>
                    <a:cubicBezTo>
                      <a:pt x="506094" y="347127"/>
                      <a:pt x="487177" y="332939"/>
                      <a:pt x="467314" y="318751"/>
                    </a:cubicBezTo>
                    <a:cubicBezTo>
                      <a:pt x="449343" y="306455"/>
                      <a:pt x="431372" y="293213"/>
                      <a:pt x="413400" y="279971"/>
                    </a:cubicBezTo>
                    <a:cubicBezTo>
                      <a:pt x="394484" y="267675"/>
                      <a:pt x="376513" y="254433"/>
                      <a:pt x="360433" y="241192"/>
                    </a:cubicBezTo>
                    <a:close/>
                    <a:moveTo>
                      <a:pt x="87082" y="65264"/>
                    </a:moveTo>
                    <a:cubicBezTo>
                      <a:pt x="86137" y="64318"/>
                      <a:pt x="86137" y="63372"/>
                      <a:pt x="85191" y="61480"/>
                    </a:cubicBezTo>
                    <a:cubicBezTo>
                      <a:pt x="85191" y="61480"/>
                      <a:pt x="85191" y="61480"/>
                      <a:pt x="95595" y="62426"/>
                    </a:cubicBezTo>
                    <a:cubicBezTo>
                      <a:pt x="95595" y="62426"/>
                      <a:pt x="91812" y="63372"/>
                      <a:pt x="87082" y="65264"/>
                    </a:cubicBezTo>
                    <a:close/>
                    <a:moveTo>
                      <a:pt x="70057" y="65264"/>
                    </a:moveTo>
                    <a:cubicBezTo>
                      <a:pt x="71949" y="67155"/>
                      <a:pt x="72895" y="68101"/>
                      <a:pt x="74786" y="69993"/>
                    </a:cubicBezTo>
                    <a:cubicBezTo>
                      <a:pt x="71003" y="69993"/>
                      <a:pt x="70057" y="68101"/>
                      <a:pt x="70057" y="65264"/>
                    </a:cubicBezTo>
                    <a:close/>
                    <a:moveTo>
                      <a:pt x="112620" y="108773"/>
                    </a:moveTo>
                    <a:cubicBezTo>
                      <a:pt x="110729" y="104989"/>
                      <a:pt x="109783" y="103098"/>
                      <a:pt x="107891" y="101206"/>
                    </a:cubicBezTo>
                    <a:cubicBezTo>
                      <a:pt x="112620" y="108773"/>
                      <a:pt x="112620" y="108773"/>
                      <a:pt x="112620" y="108773"/>
                    </a:cubicBezTo>
                    <a:close/>
                    <a:moveTo>
                      <a:pt x="39790" y="279971"/>
                    </a:moveTo>
                    <a:lnTo>
                      <a:pt x="78570" y="270513"/>
                    </a:lnTo>
                    <a:lnTo>
                      <a:pt x="38844" y="278080"/>
                    </a:lnTo>
                    <a:lnTo>
                      <a:pt x="39790" y="2799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pic>
        <p:nvPicPr>
          <p:cNvPr id="961" name="Google Shape;961;p4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110" t="4525" r="27759"/>
          <a:stretch/>
        </p:blipFill>
        <p:spPr>
          <a:xfrm>
            <a:off x="5334275" y="0"/>
            <a:ext cx="3809725" cy="5143501"/>
          </a:xfrm>
          <a:prstGeom prst="rect">
            <a:avLst/>
          </a:prstGeom>
        </p:spPr>
      </p:pic>
      <p:grpSp>
        <p:nvGrpSpPr>
          <p:cNvPr id="962" name="Google Shape;962;p41"/>
          <p:cNvGrpSpPr/>
          <p:nvPr/>
        </p:nvGrpSpPr>
        <p:grpSpPr>
          <a:xfrm>
            <a:off x="4833564" y="4601700"/>
            <a:ext cx="1493519" cy="571500"/>
            <a:chOff x="4406264" y="2676525"/>
            <a:chExt cx="1493519" cy="571500"/>
          </a:xfrm>
        </p:grpSpPr>
        <p:sp>
          <p:nvSpPr>
            <p:cNvPr id="963" name="Google Shape;963;p41"/>
            <p:cNvSpPr/>
            <p:nvPr/>
          </p:nvSpPr>
          <p:spPr>
            <a:xfrm>
              <a:off x="4406264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41"/>
            <p:cNvSpPr/>
            <p:nvPr/>
          </p:nvSpPr>
          <p:spPr>
            <a:xfrm>
              <a:off x="4707255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41"/>
            <p:cNvSpPr/>
            <p:nvPr/>
          </p:nvSpPr>
          <p:spPr>
            <a:xfrm>
              <a:off x="5009197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1"/>
            <p:cNvSpPr/>
            <p:nvPr/>
          </p:nvSpPr>
          <p:spPr>
            <a:xfrm>
              <a:off x="5311139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1"/>
            <p:cNvSpPr/>
            <p:nvPr/>
          </p:nvSpPr>
          <p:spPr>
            <a:xfrm>
              <a:off x="5612129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8" name="Google Shape;968;p41"/>
          <p:cNvGrpSpPr/>
          <p:nvPr/>
        </p:nvGrpSpPr>
        <p:grpSpPr>
          <a:xfrm>
            <a:off x="-1018900" y="3368885"/>
            <a:ext cx="2813188" cy="2813187"/>
            <a:chOff x="0" y="1707554"/>
            <a:chExt cx="3442893" cy="3442892"/>
          </a:xfrm>
        </p:grpSpPr>
        <p:sp>
          <p:nvSpPr>
            <p:cNvPr id="969" name="Google Shape;969;p41"/>
            <p:cNvSpPr/>
            <p:nvPr/>
          </p:nvSpPr>
          <p:spPr>
            <a:xfrm>
              <a:off x="0" y="1707554"/>
              <a:ext cx="3442893" cy="3442892"/>
            </a:xfrm>
            <a:custGeom>
              <a:avLst/>
              <a:gdLst/>
              <a:ahLst/>
              <a:cxnLst/>
              <a:rect l="l" t="t" r="r" b="b"/>
              <a:pathLst>
                <a:path w="3442893" h="3442892" extrusionOk="0">
                  <a:moveTo>
                    <a:pt x="1721446" y="0"/>
                  </a:moveTo>
                  <a:cubicBezTo>
                    <a:pt x="770867" y="0"/>
                    <a:pt x="0" y="770867"/>
                    <a:pt x="0" y="1721446"/>
                  </a:cubicBezTo>
                  <a:cubicBezTo>
                    <a:pt x="0" y="2672025"/>
                    <a:pt x="770867" y="3442892"/>
                    <a:pt x="1721446" y="3442892"/>
                  </a:cubicBezTo>
                  <a:cubicBezTo>
                    <a:pt x="2672025" y="3442892"/>
                    <a:pt x="3442892" y="2672025"/>
                    <a:pt x="3442892" y="1721446"/>
                  </a:cubicBezTo>
                  <a:cubicBezTo>
                    <a:pt x="3443838" y="770867"/>
                    <a:pt x="2672971" y="0"/>
                    <a:pt x="1721446" y="0"/>
                  </a:cubicBezTo>
                  <a:close/>
                  <a:moveTo>
                    <a:pt x="99314" y="1903995"/>
                  </a:moveTo>
                  <a:cubicBezTo>
                    <a:pt x="73776" y="1723338"/>
                    <a:pt x="83235" y="1538897"/>
                    <a:pt x="115394" y="1358240"/>
                  </a:cubicBezTo>
                  <a:cubicBezTo>
                    <a:pt x="185387" y="995980"/>
                    <a:pt x="396311" y="666824"/>
                    <a:pt x="679120" y="430362"/>
                  </a:cubicBezTo>
                  <a:cubicBezTo>
                    <a:pt x="968550" y="200520"/>
                    <a:pt x="1337431" y="70939"/>
                    <a:pt x="1705367" y="74722"/>
                  </a:cubicBezTo>
                  <a:cubicBezTo>
                    <a:pt x="1888861" y="76614"/>
                    <a:pt x="2071410" y="110664"/>
                    <a:pt x="2242609" y="174036"/>
                  </a:cubicBezTo>
                  <a:cubicBezTo>
                    <a:pt x="2411916" y="240246"/>
                    <a:pt x="2570819" y="331993"/>
                    <a:pt x="2705130" y="451170"/>
                  </a:cubicBezTo>
                  <a:cubicBezTo>
                    <a:pt x="2409079" y="248758"/>
                    <a:pt x="2055331" y="142823"/>
                    <a:pt x="1706312" y="157011"/>
                  </a:cubicBezTo>
                  <a:cubicBezTo>
                    <a:pt x="1358240" y="171199"/>
                    <a:pt x="1014897" y="292267"/>
                    <a:pt x="747221" y="514542"/>
                  </a:cubicBezTo>
                  <a:cubicBezTo>
                    <a:pt x="476708" y="731142"/>
                    <a:pt x="279026" y="1037597"/>
                    <a:pt x="196737" y="1376211"/>
                  </a:cubicBezTo>
                  <a:cubicBezTo>
                    <a:pt x="113502" y="1714825"/>
                    <a:pt x="135256" y="2082761"/>
                    <a:pt x="272405" y="2414754"/>
                  </a:cubicBezTo>
                  <a:cubicBezTo>
                    <a:pt x="184441" y="2258689"/>
                    <a:pt x="128636" y="2083706"/>
                    <a:pt x="99314" y="1903995"/>
                  </a:cubicBezTo>
                  <a:close/>
                  <a:moveTo>
                    <a:pt x="2501772" y="2794039"/>
                  </a:moveTo>
                  <a:cubicBezTo>
                    <a:pt x="2238826" y="2984155"/>
                    <a:pt x="1904941" y="3073065"/>
                    <a:pt x="1584298" y="3034285"/>
                  </a:cubicBezTo>
                  <a:cubicBezTo>
                    <a:pt x="1263655" y="2996451"/>
                    <a:pt x="961929" y="2834711"/>
                    <a:pt x="753842" y="2594465"/>
                  </a:cubicBezTo>
                  <a:cubicBezTo>
                    <a:pt x="545755" y="2353274"/>
                    <a:pt x="432253" y="2035468"/>
                    <a:pt x="443603" y="1722392"/>
                  </a:cubicBezTo>
                  <a:cubicBezTo>
                    <a:pt x="455899" y="2034522"/>
                    <a:pt x="579806" y="2338140"/>
                    <a:pt x="792622" y="2559469"/>
                  </a:cubicBezTo>
                  <a:cubicBezTo>
                    <a:pt x="1000709" y="2783635"/>
                    <a:pt x="1291085" y="2926458"/>
                    <a:pt x="1592811" y="2952942"/>
                  </a:cubicBezTo>
                  <a:cubicBezTo>
                    <a:pt x="1894537" y="2976588"/>
                    <a:pt x="2201938" y="2896191"/>
                    <a:pt x="2444075" y="2716480"/>
                  </a:cubicBezTo>
                  <a:cubicBezTo>
                    <a:pt x="2686213" y="2539606"/>
                    <a:pt x="2860249" y="2270985"/>
                    <a:pt x="2919838" y="1977771"/>
                  </a:cubicBezTo>
                  <a:cubicBezTo>
                    <a:pt x="2982263" y="1685504"/>
                    <a:pt x="2935917" y="1369590"/>
                    <a:pt x="2785527" y="1109481"/>
                  </a:cubicBezTo>
                  <a:cubicBezTo>
                    <a:pt x="2637974" y="847481"/>
                    <a:pt x="2390162" y="645069"/>
                    <a:pt x="2103569" y="547647"/>
                  </a:cubicBezTo>
                  <a:cubicBezTo>
                    <a:pt x="1817923" y="451170"/>
                    <a:pt x="1493496" y="458737"/>
                    <a:pt x="1212579" y="580752"/>
                  </a:cubicBezTo>
                  <a:cubicBezTo>
                    <a:pt x="927878" y="696145"/>
                    <a:pt x="692362" y="924095"/>
                    <a:pt x="554268" y="1204066"/>
                  </a:cubicBezTo>
                  <a:cubicBezTo>
                    <a:pt x="670607" y="913691"/>
                    <a:pt x="903286" y="668716"/>
                    <a:pt x="1190825" y="532513"/>
                  </a:cubicBezTo>
                  <a:cubicBezTo>
                    <a:pt x="1479309" y="395365"/>
                    <a:pt x="1820760" y="375502"/>
                    <a:pt x="2129107" y="468195"/>
                  </a:cubicBezTo>
                  <a:cubicBezTo>
                    <a:pt x="2440292" y="558997"/>
                    <a:pt x="2707021" y="780326"/>
                    <a:pt x="2870653" y="1059351"/>
                  </a:cubicBezTo>
                  <a:cubicBezTo>
                    <a:pt x="3035231" y="1339323"/>
                    <a:pt x="3090091" y="1680775"/>
                    <a:pt x="3025773" y="1999526"/>
                  </a:cubicBezTo>
                  <a:cubicBezTo>
                    <a:pt x="2956726" y="2317331"/>
                    <a:pt x="2764718" y="2605815"/>
                    <a:pt x="2501772" y="2794039"/>
                  </a:cubicBezTo>
                  <a:close/>
                  <a:moveTo>
                    <a:pt x="1721446" y="2155591"/>
                  </a:moveTo>
                  <a:cubicBezTo>
                    <a:pt x="1482146" y="2155591"/>
                    <a:pt x="1287301" y="1960746"/>
                    <a:pt x="1287301" y="1721446"/>
                  </a:cubicBezTo>
                  <a:cubicBezTo>
                    <a:pt x="1287301" y="1482146"/>
                    <a:pt x="1482146" y="1287301"/>
                    <a:pt x="1721446" y="1287301"/>
                  </a:cubicBezTo>
                  <a:cubicBezTo>
                    <a:pt x="1960746" y="1287301"/>
                    <a:pt x="2155591" y="1482146"/>
                    <a:pt x="2155591" y="1721446"/>
                  </a:cubicBezTo>
                  <a:cubicBezTo>
                    <a:pt x="2155591" y="1960746"/>
                    <a:pt x="1960746" y="2155591"/>
                    <a:pt x="1721446" y="2155591"/>
                  </a:cubicBezTo>
                  <a:close/>
                  <a:moveTo>
                    <a:pt x="1928587" y="2399620"/>
                  </a:moveTo>
                  <a:cubicBezTo>
                    <a:pt x="1892645" y="2343815"/>
                    <a:pt x="1856703" y="2288010"/>
                    <a:pt x="1819814" y="2232205"/>
                  </a:cubicBezTo>
                  <a:cubicBezTo>
                    <a:pt x="1853865" y="2225584"/>
                    <a:pt x="1886024" y="2216125"/>
                    <a:pt x="1917237" y="2202883"/>
                  </a:cubicBezTo>
                  <a:cubicBezTo>
                    <a:pt x="1921020" y="2269093"/>
                    <a:pt x="1924804" y="2334357"/>
                    <a:pt x="1928587" y="2399620"/>
                  </a:cubicBezTo>
                  <a:close/>
                  <a:moveTo>
                    <a:pt x="1759280" y="2238826"/>
                  </a:moveTo>
                  <a:cubicBezTo>
                    <a:pt x="1744146" y="2289902"/>
                    <a:pt x="1729013" y="2340978"/>
                    <a:pt x="1713879" y="2392053"/>
                  </a:cubicBezTo>
                  <a:cubicBezTo>
                    <a:pt x="1702529" y="2340978"/>
                    <a:pt x="1692125" y="2288956"/>
                    <a:pt x="1680775" y="2237880"/>
                  </a:cubicBezTo>
                  <a:cubicBezTo>
                    <a:pt x="1694962" y="2238826"/>
                    <a:pt x="1708204" y="2241663"/>
                    <a:pt x="1722392" y="2241663"/>
                  </a:cubicBezTo>
                  <a:cubicBezTo>
                    <a:pt x="1734688" y="2242609"/>
                    <a:pt x="1746984" y="2239772"/>
                    <a:pt x="1759280" y="2238826"/>
                  </a:cubicBezTo>
                  <a:close/>
                  <a:moveTo>
                    <a:pt x="1623078" y="2233151"/>
                  </a:moveTo>
                  <a:cubicBezTo>
                    <a:pt x="1580515" y="2287064"/>
                    <a:pt x="1538897" y="2341923"/>
                    <a:pt x="1497280" y="2396783"/>
                  </a:cubicBezTo>
                  <a:lnTo>
                    <a:pt x="1516197" y="2200046"/>
                  </a:lnTo>
                  <a:cubicBezTo>
                    <a:pt x="1549302" y="2214234"/>
                    <a:pt x="1585244" y="2225584"/>
                    <a:pt x="1623078" y="2233151"/>
                  </a:cubicBezTo>
                  <a:close/>
                  <a:moveTo>
                    <a:pt x="1457554" y="2168833"/>
                  </a:moveTo>
                  <a:lnTo>
                    <a:pt x="1267438" y="2312602"/>
                  </a:lnTo>
                  <a:cubicBezTo>
                    <a:pt x="1299597" y="2240717"/>
                    <a:pt x="1331756" y="2169779"/>
                    <a:pt x="1363915" y="2097894"/>
                  </a:cubicBezTo>
                  <a:cubicBezTo>
                    <a:pt x="1392290" y="2125324"/>
                    <a:pt x="1423504" y="2148024"/>
                    <a:pt x="1457554" y="2168833"/>
                  </a:cubicBezTo>
                  <a:close/>
                  <a:moveTo>
                    <a:pt x="1326081" y="2056277"/>
                  </a:moveTo>
                  <a:cubicBezTo>
                    <a:pt x="1266492" y="2075194"/>
                    <a:pt x="1206904" y="2094111"/>
                    <a:pt x="1148261" y="2113028"/>
                  </a:cubicBezTo>
                  <a:cubicBezTo>
                    <a:pt x="1189879" y="2068573"/>
                    <a:pt x="1230550" y="2023172"/>
                    <a:pt x="1271222" y="1977771"/>
                  </a:cubicBezTo>
                  <a:cubicBezTo>
                    <a:pt x="1287301" y="2006147"/>
                    <a:pt x="1305272" y="2032630"/>
                    <a:pt x="1326081" y="2056277"/>
                  </a:cubicBezTo>
                  <a:close/>
                  <a:moveTo>
                    <a:pt x="1178529" y="1297705"/>
                  </a:moveTo>
                  <a:cubicBezTo>
                    <a:pt x="1231496" y="1323243"/>
                    <a:pt x="1284464" y="1349727"/>
                    <a:pt x="1336485" y="1375265"/>
                  </a:cubicBezTo>
                  <a:cubicBezTo>
                    <a:pt x="1316623" y="1397966"/>
                    <a:pt x="1297706" y="1421612"/>
                    <a:pt x="1281626" y="1447150"/>
                  </a:cubicBezTo>
                  <a:cubicBezTo>
                    <a:pt x="1247575" y="1397020"/>
                    <a:pt x="1212579" y="1346890"/>
                    <a:pt x="1178529" y="1297705"/>
                  </a:cubicBezTo>
                  <a:close/>
                  <a:moveTo>
                    <a:pt x="1380940" y="1331756"/>
                  </a:moveTo>
                  <a:cubicBezTo>
                    <a:pt x="1360132" y="1259872"/>
                    <a:pt x="1339323" y="1187987"/>
                    <a:pt x="1318514" y="1116102"/>
                  </a:cubicBezTo>
                  <a:cubicBezTo>
                    <a:pt x="1369590" y="1167178"/>
                    <a:pt x="1421612" y="1217308"/>
                    <a:pt x="1473634" y="1267438"/>
                  </a:cubicBezTo>
                  <a:cubicBezTo>
                    <a:pt x="1439583" y="1285409"/>
                    <a:pt x="1408370" y="1307164"/>
                    <a:pt x="1380940" y="1331756"/>
                  </a:cubicBezTo>
                  <a:close/>
                  <a:moveTo>
                    <a:pt x="1529439" y="1239063"/>
                  </a:moveTo>
                  <a:cubicBezTo>
                    <a:pt x="1530385" y="1181366"/>
                    <a:pt x="1531330" y="1124615"/>
                    <a:pt x="1531330" y="1066918"/>
                  </a:cubicBezTo>
                  <a:cubicBezTo>
                    <a:pt x="1558760" y="1115157"/>
                    <a:pt x="1585244" y="1164341"/>
                    <a:pt x="1612673" y="1212579"/>
                  </a:cubicBezTo>
                  <a:cubicBezTo>
                    <a:pt x="1584298" y="1219200"/>
                    <a:pt x="1556868" y="1227713"/>
                    <a:pt x="1529439" y="1239063"/>
                  </a:cubicBezTo>
                  <a:close/>
                  <a:moveTo>
                    <a:pt x="1670370" y="1205958"/>
                  </a:moveTo>
                  <a:cubicBezTo>
                    <a:pt x="1694017" y="1133128"/>
                    <a:pt x="1717663" y="1061243"/>
                    <a:pt x="1741309" y="988413"/>
                  </a:cubicBezTo>
                  <a:cubicBezTo>
                    <a:pt x="1753605" y="1061243"/>
                    <a:pt x="1765901" y="1134074"/>
                    <a:pt x="1778197" y="1205958"/>
                  </a:cubicBezTo>
                  <a:cubicBezTo>
                    <a:pt x="1759280" y="1204066"/>
                    <a:pt x="1741309" y="1200283"/>
                    <a:pt x="1722392" y="1200283"/>
                  </a:cubicBezTo>
                  <a:cubicBezTo>
                    <a:pt x="1704421" y="1201229"/>
                    <a:pt x="1687396" y="1204066"/>
                    <a:pt x="1670370" y="1205958"/>
                  </a:cubicBezTo>
                  <a:close/>
                  <a:moveTo>
                    <a:pt x="1838731" y="1215417"/>
                  </a:moveTo>
                  <a:cubicBezTo>
                    <a:pt x="1879403" y="1160557"/>
                    <a:pt x="1920075" y="1106644"/>
                    <a:pt x="1960746" y="1051785"/>
                  </a:cubicBezTo>
                  <a:cubicBezTo>
                    <a:pt x="1954125" y="1118940"/>
                    <a:pt x="1948450" y="1185149"/>
                    <a:pt x="1942775" y="1252305"/>
                  </a:cubicBezTo>
                  <a:cubicBezTo>
                    <a:pt x="1909670" y="1236225"/>
                    <a:pt x="1875620" y="1223929"/>
                    <a:pt x="1838731" y="1215417"/>
                  </a:cubicBezTo>
                  <a:close/>
                  <a:moveTo>
                    <a:pt x="2001418" y="1283518"/>
                  </a:moveTo>
                  <a:cubicBezTo>
                    <a:pt x="2051548" y="1245684"/>
                    <a:pt x="2100732" y="1208796"/>
                    <a:pt x="2149916" y="1170962"/>
                  </a:cubicBezTo>
                  <a:cubicBezTo>
                    <a:pt x="2124378" y="1227713"/>
                    <a:pt x="2099786" y="1284464"/>
                    <a:pt x="2074248" y="1341215"/>
                  </a:cubicBezTo>
                  <a:cubicBezTo>
                    <a:pt x="2052493" y="1320406"/>
                    <a:pt x="2027901" y="1300543"/>
                    <a:pt x="2001418" y="1283518"/>
                  </a:cubicBezTo>
                  <a:close/>
                  <a:moveTo>
                    <a:pt x="2113028" y="1381886"/>
                  </a:moveTo>
                  <a:cubicBezTo>
                    <a:pt x="2177346" y="1361077"/>
                    <a:pt x="2241663" y="1340269"/>
                    <a:pt x="2305981" y="1318514"/>
                  </a:cubicBezTo>
                  <a:cubicBezTo>
                    <a:pt x="2261526" y="1368644"/>
                    <a:pt x="2218017" y="1417828"/>
                    <a:pt x="2173562" y="1467958"/>
                  </a:cubicBezTo>
                  <a:cubicBezTo>
                    <a:pt x="2156537" y="1436745"/>
                    <a:pt x="2136674" y="1408370"/>
                    <a:pt x="2113028" y="1381886"/>
                  </a:cubicBezTo>
                  <a:close/>
                  <a:moveTo>
                    <a:pt x="2274768" y="2139512"/>
                  </a:moveTo>
                  <a:cubicBezTo>
                    <a:pt x="2218963" y="2115865"/>
                    <a:pt x="2164104" y="2091273"/>
                    <a:pt x="2108299" y="2067627"/>
                  </a:cubicBezTo>
                  <a:cubicBezTo>
                    <a:pt x="2130053" y="2043035"/>
                    <a:pt x="2148970" y="2017497"/>
                    <a:pt x="2165995" y="1989121"/>
                  </a:cubicBezTo>
                  <a:cubicBezTo>
                    <a:pt x="2202884" y="2039252"/>
                    <a:pt x="2238826" y="2089381"/>
                    <a:pt x="2274768" y="2139512"/>
                  </a:cubicBezTo>
                  <a:close/>
                  <a:moveTo>
                    <a:pt x="2064790" y="2111136"/>
                  </a:moveTo>
                  <a:cubicBezTo>
                    <a:pt x="2087490" y="2179237"/>
                    <a:pt x="2109245" y="2247338"/>
                    <a:pt x="2131945" y="2314494"/>
                  </a:cubicBezTo>
                  <a:cubicBezTo>
                    <a:pt x="2078977" y="2268147"/>
                    <a:pt x="2026010" y="2221800"/>
                    <a:pt x="1973042" y="2175454"/>
                  </a:cubicBezTo>
                  <a:cubicBezTo>
                    <a:pt x="2006147" y="2156537"/>
                    <a:pt x="2036414" y="2135728"/>
                    <a:pt x="2064790" y="2111136"/>
                  </a:cubicBezTo>
                  <a:close/>
                  <a:moveTo>
                    <a:pt x="1946558" y="2189642"/>
                  </a:moveTo>
                  <a:cubicBezTo>
                    <a:pt x="2012768" y="2245447"/>
                    <a:pt x="2078977" y="2302198"/>
                    <a:pt x="2146133" y="2357057"/>
                  </a:cubicBezTo>
                  <a:cubicBezTo>
                    <a:pt x="2180183" y="2456371"/>
                    <a:pt x="2214234" y="2554740"/>
                    <a:pt x="2252068" y="2653108"/>
                  </a:cubicBezTo>
                  <a:cubicBezTo>
                    <a:pt x="2228422" y="2562306"/>
                    <a:pt x="2202884" y="2472451"/>
                    <a:pt x="2176400" y="2382595"/>
                  </a:cubicBezTo>
                  <a:cubicBezTo>
                    <a:pt x="2251122" y="2445021"/>
                    <a:pt x="2327736" y="2505555"/>
                    <a:pt x="2405295" y="2565144"/>
                  </a:cubicBezTo>
                  <a:cubicBezTo>
                    <a:pt x="2323007" y="2631353"/>
                    <a:pt x="2231259" y="2686213"/>
                    <a:pt x="2131945" y="2726884"/>
                  </a:cubicBezTo>
                  <a:cubicBezTo>
                    <a:pt x="2075194" y="2629462"/>
                    <a:pt x="2014659" y="2533931"/>
                    <a:pt x="1954125" y="2438400"/>
                  </a:cubicBezTo>
                  <a:cubicBezTo>
                    <a:pt x="1951288" y="2356111"/>
                    <a:pt x="1948450" y="2272876"/>
                    <a:pt x="1945612" y="2190588"/>
                  </a:cubicBezTo>
                  <a:cubicBezTo>
                    <a:pt x="1945612" y="2190588"/>
                    <a:pt x="1946558" y="2189642"/>
                    <a:pt x="1946558" y="2189642"/>
                  </a:cubicBezTo>
                  <a:close/>
                  <a:moveTo>
                    <a:pt x="2165995" y="2343815"/>
                  </a:moveTo>
                  <a:cubicBezTo>
                    <a:pt x="2140458" y="2259634"/>
                    <a:pt x="2114920" y="2175454"/>
                    <a:pt x="2088436" y="2091273"/>
                  </a:cubicBezTo>
                  <a:cubicBezTo>
                    <a:pt x="2089382" y="2090327"/>
                    <a:pt x="2089382" y="2090327"/>
                    <a:pt x="2090327" y="2089381"/>
                  </a:cubicBezTo>
                  <a:cubicBezTo>
                    <a:pt x="2160320" y="2117757"/>
                    <a:pt x="2231259" y="2147078"/>
                    <a:pt x="2302198" y="2175454"/>
                  </a:cubicBezTo>
                  <a:cubicBezTo>
                    <a:pt x="2371245" y="2270039"/>
                    <a:pt x="2441238" y="2362732"/>
                    <a:pt x="2514068" y="2454479"/>
                  </a:cubicBezTo>
                  <a:cubicBezTo>
                    <a:pt x="2458263" y="2365570"/>
                    <a:pt x="2400566" y="2277606"/>
                    <a:pt x="2341924" y="2191533"/>
                  </a:cubicBezTo>
                  <a:cubicBezTo>
                    <a:pt x="2437454" y="2229367"/>
                    <a:pt x="2532985" y="2266255"/>
                    <a:pt x="2630408" y="2300306"/>
                  </a:cubicBezTo>
                  <a:cubicBezTo>
                    <a:pt x="2527310" y="2250176"/>
                    <a:pt x="2423267" y="2202883"/>
                    <a:pt x="2318277" y="2157483"/>
                  </a:cubicBezTo>
                  <a:cubicBezTo>
                    <a:pt x="2273822" y="2092219"/>
                    <a:pt x="2228422" y="2026955"/>
                    <a:pt x="2183021" y="1961692"/>
                  </a:cubicBezTo>
                  <a:cubicBezTo>
                    <a:pt x="2183021" y="1961692"/>
                    <a:pt x="2183021" y="1960746"/>
                    <a:pt x="2183967" y="1960746"/>
                  </a:cubicBezTo>
                  <a:cubicBezTo>
                    <a:pt x="2270039" y="1969259"/>
                    <a:pt x="2356111" y="1976825"/>
                    <a:pt x="2442184" y="1984392"/>
                  </a:cubicBezTo>
                  <a:cubicBezTo>
                    <a:pt x="2530148" y="2047764"/>
                    <a:pt x="2620003" y="2110190"/>
                    <a:pt x="2710805" y="2170725"/>
                  </a:cubicBezTo>
                  <a:cubicBezTo>
                    <a:pt x="2640812" y="2324898"/>
                    <a:pt x="2536769" y="2459209"/>
                    <a:pt x="2407187" y="2564198"/>
                  </a:cubicBezTo>
                  <a:cubicBezTo>
                    <a:pt x="2326790" y="2489476"/>
                    <a:pt x="2246393" y="2415700"/>
                    <a:pt x="2165995" y="2343815"/>
                  </a:cubicBezTo>
                  <a:close/>
                  <a:moveTo>
                    <a:pt x="2237880" y="1674154"/>
                  </a:moveTo>
                  <a:cubicBezTo>
                    <a:pt x="2299360" y="1694016"/>
                    <a:pt x="2360841" y="1713879"/>
                    <a:pt x="2423267" y="1733742"/>
                  </a:cubicBezTo>
                  <a:cubicBezTo>
                    <a:pt x="2361786" y="1746984"/>
                    <a:pt x="2299360" y="1760226"/>
                    <a:pt x="2237880" y="1773468"/>
                  </a:cubicBezTo>
                  <a:cubicBezTo>
                    <a:pt x="2239772" y="1756442"/>
                    <a:pt x="2242609" y="1740363"/>
                    <a:pt x="2242609" y="1722392"/>
                  </a:cubicBezTo>
                  <a:cubicBezTo>
                    <a:pt x="2242609" y="1705367"/>
                    <a:pt x="2239772" y="1690233"/>
                    <a:pt x="2237880" y="1674154"/>
                  </a:cubicBezTo>
                  <a:close/>
                  <a:moveTo>
                    <a:pt x="2232205" y="1619294"/>
                  </a:moveTo>
                  <a:cubicBezTo>
                    <a:pt x="2225584" y="1584298"/>
                    <a:pt x="2215180" y="1550247"/>
                    <a:pt x="2200992" y="1519034"/>
                  </a:cubicBezTo>
                  <a:cubicBezTo>
                    <a:pt x="2270985" y="1518088"/>
                    <a:pt x="2340978" y="1518088"/>
                    <a:pt x="2410970" y="1517143"/>
                  </a:cubicBezTo>
                  <a:cubicBezTo>
                    <a:pt x="2351382" y="1550247"/>
                    <a:pt x="2291793" y="1585244"/>
                    <a:pt x="2232205" y="1619294"/>
                  </a:cubicBezTo>
                  <a:close/>
                  <a:moveTo>
                    <a:pt x="2230313" y="1831165"/>
                  </a:moveTo>
                  <a:cubicBezTo>
                    <a:pt x="2288010" y="1873728"/>
                    <a:pt x="2345707" y="1916291"/>
                    <a:pt x="2403404" y="1957908"/>
                  </a:cubicBezTo>
                  <a:cubicBezTo>
                    <a:pt x="2334357" y="1949396"/>
                    <a:pt x="2265310" y="1941829"/>
                    <a:pt x="2196263" y="1934262"/>
                  </a:cubicBezTo>
                  <a:cubicBezTo>
                    <a:pt x="2211396" y="1901157"/>
                    <a:pt x="2222746" y="1867107"/>
                    <a:pt x="2230313" y="1831165"/>
                  </a:cubicBezTo>
                  <a:close/>
                  <a:moveTo>
                    <a:pt x="2481909" y="1988176"/>
                  </a:moveTo>
                  <a:cubicBezTo>
                    <a:pt x="2575548" y="1995742"/>
                    <a:pt x="2670133" y="2002363"/>
                    <a:pt x="2763772" y="2007093"/>
                  </a:cubicBezTo>
                  <a:cubicBezTo>
                    <a:pt x="2659729" y="1990067"/>
                    <a:pt x="2554740" y="1976825"/>
                    <a:pt x="2450696" y="1963584"/>
                  </a:cubicBezTo>
                  <a:cubicBezTo>
                    <a:pt x="2379758" y="1908724"/>
                    <a:pt x="2308819" y="1854811"/>
                    <a:pt x="2236934" y="1801843"/>
                  </a:cubicBezTo>
                  <a:cubicBezTo>
                    <a:pt x="2313548" y="1783872"/>
                    <a:pt x="2390162" y="1765901"/>
                    <a:pt x="2465830" y="1747930"/>
                  </a:cubicBezTo>
                  <a:cubicBezTo>
                    <a:pt x="2573657" y="1781980"/>
                    <a:pt x="2682429" y="1814139"/>
                    <a:pt x="2792148" y="1843461"/>
                  </a:cubicBezTo>
                  <a:cubicBezTo>
                    <a:pt x="2697563" y="1805627"/>
                    <a:pt x="2602978" y="1770630"/>
                    <a:pt x="2507447" y="1737525"/>
                  </a:cubicBezTo>
                  <a:cubicBezTo>
                    <a:pt x="2599194" y="1714825"/>
                    <a:pt x="2690942" y="1691179"/>
                    <a:pt x="2782689" y="1664695"/>
                  </a:cubicBezTo>
                  <a:cubicBezTo>
                    <a:pt x="2677700" y="1681720"/>
                    <a:pt x="2572711" y="1702529"/>
                    <a:pt x="2468667" y="1724284"/>
                  </a:cubicBezTo>
                  <a:cubicBezTo>
                    <a:pt x="2392999" y="1697800"/>
                    <a:pt x="2317331" y="1672262"/>
                    <a:pt x="2241663" y="1646724"/>
                  </a:cubicBezTo>
                  <a:cubicBezTo>
                    <a:pt x="2312602" y="1604161"/>
                    <a:pt x="2384487" y="1560652"/>
                    <a:pt x="2454480" y="1517143"/>
                  </a:cubicBezTo>
                  <a:cubicBezTo>
                    <a:pt x="2560415" y="1515251"/>
                    <a:pt x="2666350" y="1512413"/>
                    <a:pt x="2772285" y="1505792"/>
                  </a:cubicBezTo>
                  <a:cubicBezTo>
                    <a:pt x="2677700" y="1500117"/>
                    <a:pt x="2583115" y="1497280"/>
                    <a:pt x="2488530" y="1495388"/>
                  </a:cubicBezTo>
                  <a:cubicBezTo>
                    <a:pt x="2561360" y="1449987"/>
                    <a:pt x="2633245" y="1404586"/>
                    <a:pt x="2704184" y="1356348"/>
                  </a:cubicBezTo>
                  <a:cubicBezTo>
                    <a:pt x="2618111" y="1400803"/>
                    <a:pt x="2533931" y="1447150"/>
                    <a:pt x="2449750" y="1494442"/>
                  </a:cubicBezTo>
                  <a:cubicBezTo>
                    <a:pt x="2363678" y="1492551"/>
                    <a:pt x="2276660" y="1492551"/>
                    <a:pt x="2190588" y="1491605"/>
                  </a:cubicBezTo>
                  <a:cubicBezTo>
                    <a:pt x="2243555" y="1430124"/>
                    <a:pt x="2295577" y="1367698"/>
                    <a:pt x="2347599" y="1305272"/>
                  </a:cubicBezTo>
                  <a:cubicBezTo>
                    <a:pt x="2449750" y="1271222"/>
                    <a:pt x="2550956" y="1235280"/>
                    <a:pt x="2651216" y="1197445"/>
                  </a:cubicBezTo>
                  <a:cubicBezTo>
                    <a:pt x="2557577" y="1221092"/>
                    <a:pt x="2465830" y="1246630"/>
                    <a:pt x="2373136" y="1274059"/>
                  </a:cubicBezTo>
                  <a:cubicBezTo>
                    <a:pt x="2434617" y="1199337"/>
                    <a:pt x="2496097" y="1124615"/>
                    <a:pt x="2554740" y="1048001"/>
                  </a:cubicBezTo>
                  <a:cubicBezTo>
                    <a:pt x="2479072" y="1125561"/>
                    <a:pt x="2406241" y="1205012"/>
                    <a:pt x="2334357" y="1285409"/>
                  </a:cubicBezTo>
                  <a:cubicBezTo>
                    <a:pt x="2254905" y="1309056"/>
                    <a:pt x="2176400" y="1333648"/>
                    <a:pt x="2096948" y="1358240"/>
                  </a:cubicBezTo>
                  <a:cubicBezTo>
                    <a:pt x="2127216" y="1287301"/>
                    <a:pt x="2156537" y="1216363"/>
                    <a:pt x="2185858" y="1144478"/>
                  </a:cubicBezTo>
                  <a:cubicBezTo>
                    <a:pt x="2276660" y="1075431"/>
                    <a:pt x="2365570" y="1005438"/>
                    <a:pt x="2453534" y="932608"/>
                  </a:cubicBezTo>
                  <a:cubicBezTo>
                    <a:pt x="2368407" y="988413"/>
                    <a:pt x="2285173" y="1046110"/>
                    <a:pt x="2201938" y="1104752"/>
                  </a:cubicBezTo>
                  <a:cubicBezTo>
                    <a:pt x="2236934" y="1017734"/>
                    <a:pt x="2271931" y="929770"/>
                    <a:pt x="2304090" y="840860"/>
                  </a:cubicBezTo>
                  <a:cubicBezTo>
                    <a:pt x="2256797" y="936391"/>
                    <a:pt x="2211396" y="1032868"/>
                    <a:pt x="2167887" y="1129344"/>
                  </a:cubicBezTo>
                  <a:cubicBezTo>
                    <a:pt x="2102624" y="1175691"/>
                    <a:pt x="2037360" y="1222983"/>
                    <a:pt x="1973042" y="1270276"/>
                  </a:cubicBezTo>
                  <a:cubicBezTo>
                    <a:pt x="1972096" y="1269330"/>
                    <a:pt x="1970205" y="1268384"/>
                    <a:pt x="1968313" y="1268384"/>
                  </a:cubicBezTo>
                  <a:cubicBezTo>
                    <a:pt x="1973988" y="1185149"/>
                    <a:pt x="1979663" y="1101915"/>
                    <a:pt x="1985338" y="1018680"/>
                  </a:cubicBezTo>
                  <a:cubicBezTo>
                    <a:pt x="2049656" y="931662"/>
                    <a:pt x="2113028" y="843698"/>
                    <a:pt x="2173562" y="753842"/>
                  </a:cubicBezTo>
                  <a:cubicBezTo>
                    <a:pt x="2110190" y="827618"/>
                    <a:pt x="2048710" y="903286"/>
                    <a:pt x="1987230" y="979900"/>
                  </a:cubicBezTo>
                  <a:cubicBezTo>
                    <a:pt x="1992905" y="882478"/>
                    <a:pt x="1997634" y="784109"/>
                    <a:pt x="1999526" y="686687"/>
                  </a:cubicBezTo>
                  <a:cubicBezTo>
                    <a:pt x="1984392" y="794514"/>
                    <a:pt x="1973042" y="902340"/>
                    <a:pt x="1962638" y="1010167"/>
                  </a:cubicBezTo>
                  <a:cubicBezTo>
                    <a:pt x="1909670" y="1077323"/>
                    <a:pt x="1857648" y="1143532"/>
                    <a:pt x="1805627" y="1210687"/>
                  </a:cubicBezTo>
                  <a:cubicBezTo>
                    <a:pt x="1805627" y="1210687"/>
                    <a:pt x="1804681" y="1210687"/>
                    <a:pt x="1804681" y="1210687"/>
                  </a:cubicBezTo>
                  <a:cubicBezTo>
                    <a:pt x="1787656" y="1121777"/>
                    <a:pt x="1771576" y="1031922"/>
                    <a:pt x="1753605" y="943012"/>
                  </a:cubicBezTo>
                  <a:cubicBezTo>
                    <a:pt x="1783872" y="846535"/>
                    <a:pt x="1813194" y="750059"/>
                    <a:pt x="1839677" y="651690"/>
                  </a:cubicBezTo>
                  <a:cubicBezTo>
                    <a:pt x="1806573" y="734925"/>
                    <a:pt x="1775360" y="819106"/>
                    <a:pt x="1745092" y="903286"/>
                  </a:cubicBezTo>
                  <a:cubicBezTo>
                    <a:pt x="1727121" y="815322"/>
                    <a:pt x="1709150" y="726412"/>
                    <a:pt x="1688341" y="639394"/>
                  </a:cubicBezTo>
                  <a:cubicBezTo>
                    <a:pt x="1698746" y="639394"/>
                    <a:pt x="1709150" y="637503"/>
                    <a:pt x="1719554" y="637503"/>
                  </a:cubicBezTo>
                  <a:cubicBezTo>
                    <a:pt x="2319223" y="637503"/>
                    <a:pt x="2804444" y="1123669"/>
                    <a:pt x="2804444" y="1722392"/>
                  </a:cubicBezTo>
                  <a:cubicBezTo>
                    <a:pt x="2804444" y="1882240"/>
                    <a:pt x="2768502" y="2033576"/>
                    <a:pt x="2707021" y="2170725"/>
                  </a:cubicBezTo>
                  <a:cubicBezTo>
                    <a:pt x="2634191" y="2107353"/>
                    <a:pt x="2558523" y="2047764"/>
                    <a:pt x="2481909" y="1988176"/>
                  </a:cubicBezTo>
                  <a:close/>
                  <a:moveTo>
                    <a:pt x="1732796" y="941120"/>
                  </a:moveTo>
                  <a:cubicBezTo>
                    <a:pt x="1701583" y="1029084"/>
                    <a:pt x="1671316" y="1117048"/>
                    <a:pt x="1641049" y="1205012"/>
                  </a:cubicBezTo>
                  <a:cubicBezTo>
                    <a:pt x="1605107" y="1143532"/>
                    <a:pt x="1568219" y="1081106"/>
                    <a:pt x="1532276" y="1019626"/>
                  </a:cubicBezTo>
                  <a:cubicBezTo>
                    <a:pt x="1533222" y="903286"/>
                    <a:pt x="1533222" y="786947"/>
                    <a:pt x="1528493" y="669661"/>
                  </a:cubicBezTo>
                  <a:cubicBezTo>
                    <a:pt x="1519980" y="773705"/>
                    <a:pt x="1514305" y="877748"/>
                    <a:pt x="1509576" y="981792"/>
                  </a:cubicBezTo>
                  <a:cubicBezTo>
                    <a:pt x="1454717" y="890044"/>
                    <a:pt x="1398911" y="798297"/>
                    <a:pt x="1340269" y="708441"/>
                  </a:cubicBezTo>
                  <a:cubicBezTo>
                    <a:pt x="1393236" y="815322"/>
                    <a:pt x="1450933" y="920312"/>
                    <a:pt x="1508630" y="1025301"/>
                  </a:cubicBezTo>
                  <a:cubicBezTo>
                    <a:pt x="1505792" y="1100969"/>
                    <a:pt x="1502955" y="1175691"/>
                    <a:pt x="1501063" y="1251359"/>
                  </a:cubicBezTo>
                  <a:cubicBezTo>
                    <a:pt x="1500117" y="1251359"/>
                    <a:pt x="1499172" y="1252305"/>
                    <a:pt x="1498226" y="1253251"/>
                  </a:cubicBezTo>
                  <a:cubicBezTo>
                    <a:pt x="1433908" y="1192716"/>
                    <a:pt x="1369590" y="1132182"/>
                    <a:pt x="1304326" y="1072593"/>
                  </a:cubicBezTo>
                  <a:cubicBezTo>
                    <a:pt x="1275951" y="978008"/>
                    <a:pt x="1246630" y="884369"/>
                    <a:pt x="1214471" y="791676"/>
                  </a:cubicBezTo>
                  <a:cubicBezTo>
                    <a:pt x="1233388" y="877748"/>
                    <a:pt x="1254197" y="962875"/>
                    <a:pt x="1275951" y="1048001"/>
                  </a:cubicBezTo>
                  <a:cubicBezTo>
                    <a:pt x="1209742" y="987467"/>
                    <a:pt x="1143532" y="926932"/>
                    <a:pt x="1074485" y="869236"/>
                  </a:cubicBezTo>
                  <a:cubicBezTo>
                    <a:pt x="1142586" y="943012"/>
                    <a:pt x="1213525" y="1014897"/>
                    <a:pt x="1284464" y="1084889"/>
                  </a:cubicBezTo>
                  <a:cubicBezTo>
                    <a:pt x="1307164" y="1173799"/>
                    <a:pt x="1331756" y="1262709"/>
                    <a:pt x="1355402" y="1351619"/>
                  </a:cubicBezTo>
                  <a:cubicBezTo>
                    <a:pt x="1354457" y="1352565"/>
                    <a:pt x="1354457" y="1352565"/>
                    <a:pt x="1353511" y="1353511"/>
                  </a:cubicBezTo>
                  <a:cubicBezTo>
                    <a:pt x="1285409" y="1322298"/>
                    <a:pt x="1218254" y="1291085"/>
                    <a:pt x="1150153" y="1259872"/>
                  </a:cubicBezTo>
                  <a:cubicBezTo>
                    <a:pt x="1085835" y="1169070"/>
                    <a:pt x="1021517" y="1078268"/>
                    <a:pt x="953416" y="989359"/>
                  </a:cubicBezTo>
                  <a:cubicBezTo>
                    <a:pt x="1003546" y="1074485"/>
                    <a:pt x="1056514" y="1158666"/>
                    <a:pt x="1110427" y="1241900"/>
                  </a:cubicBezTo>
                  <a:cubicBezTo>
                    <a:pt x="1020572" y="1201229"/>
                    <a:pt x="928824" y="1161503"/>
                    <a:pt x="837077" y="1124615"/>
                  </a:cubicBezTo>
                  <a:cubicBezTo>
                    <a:pt x="934499" y="1178528"/>
                    <a:pt x="1033814" y="1228658"/>
                    <a:pt x="1133128" y="1277843"/>
                  </a:cubicBezTo>
                  <a:cubicBezTo>
                    <a:pt x="1176637" y="1344052"/>
                    <a:pt x="1220146" y="1409316"/>
                    <a:pt x="1263655" y="1475525"/>
                  </a:cubicBezTo>
                  <a:cubicBezTo>
                    <a:pt x="1262709" y="1476471"/>
                    <a:pt x="1262709" y="1477417"/>
                    <a:pt x="1261763" y="1478363"/>
                  </a:cubicBezTo>
                  <a:cubicBezTo>
                    <a:pt x="1183258" y="1469850"/>
                    <a:pt x="1104752" y="1462283"/>
                    <a:pt x="1026247" y="1454717"/>
                  </a:cubicBezTo>
                  <a:cubicBezTo>
                    <a:pt x="940174" y="1390399"/>
                    <a:pt x="853156" y="1326081"/>
                    <a:pt x="764246" y="1265547"/>
                  </a:cubicBezTo>
                  <a:cubicBezTo>
                    <a:pt x="837077" y="1328919"/>
                    <a:pt x="910853" y="1390399"/>
                    <a:pt x="985575" y="1450933"/>
                  </a:cubicBezTo>
                  <a:cubicBezTo>
                    <a:pt x="890990" y="1442420"/>
                    <a:pt x="796405" y="1433908"/>
                    <a:pt x="701820" y="1429179"/>
                  </a:cubicBezTo>
                  <a:cubicBezTo>
                    <a:pt x="806810" y="1447150"/>
                    <a:pt x="911799" y="1462283"/>
                    <a:pt x="1017734" y="1476471"/>
                  </a:cubicBezTo>
                  <a:cubicBezTo>
                    <a:pt x="1081106" y="1527547"/>
                    <a:pt x="1144478" y="1577677"/>
                    <a:pt x="1208796" y="1627807"/>
                  </a:cubicBezTo>
                  <a:cubicBezTo>
                    <a:pt x="1208796" y="1627807"/>
                    <a:pt x="1208796" y="1628753"/>
                    <a:pt x="1208796" y="1628753"/>
                  </a:cubicBezTo>
                  <a:cubicBezTo>
                    <a:pt x="1123669" y="1647670"/>
                    <a:pt x="1038543" y="1666587"/>
                    <a:pt x="953416" y="1686450"/>
                  </a:cubicBezTo>
                  <a:cubicBezTo>
                    <a:pt x="854102" y="1651453"/>
                    <a:pt x="754788" y="1618349"/>
                    <a:pt x="654528" y="1587135"/>
                  </a:cubicBezTo>
                  <a:cubicBezTo>
                    <a:pt x="741546" y="1624969"/>
                    <a:pt x="828564" y="1660912"/>
                    <a:pt x="916528" y="1695908"/>
                  </a:cubicBezTo>
                  <a:cubicBezTo>
                    <a:pt x="830456" y="1716717"/>
                    <a:pt x="744384" y="1737525"/>
                    <a:pt x="659257" y="1761172"/>
                  </a:cubicBezTo>
                  <a:cubicBezTo>
                    <a:pt x="756680" y="1746038"/>
                    <a:pt x="854102" y="1729013"/>
                    <a:pt x="950579" y="1710096"/>
                  </a:cubicBezTo>
                  <a:cubicBezTo>
                    <a:pt x="1034759" y="1743201"/>
                    <a:pt x="1119886" y="1775359"/>
                    <a:pt x="1204066" y="1807518"/>
                  </a:cubicBezTo>
                  <a:cubicBezTo>
                    <a:pt x="1134074" y="1846298"/>
                    <a:pt x="1064081" y="1885078"/>
                    <a:pt x="994088" y="1923858"/>
                  </a:cubicBezTo>
                  <a:cubicBezTo>
                    <a:pt x="884369" y="1923858"/>
                    <a:pt x="773705" y="1925750"/>
                    <a:pt x="663986" y="1930479"/>
                  </a:cubicBezTo>
                  <a:cubicBezTo>
                    <a:pt x="761409" y="1938046"/>
                    <a:pt x="858831" y="1941829"/>
                    <a:pt x="956254" y="1945612"/>
                  </a:cubicBezTo>
                  <a:cubicBezTo>
                    <a:pt x="873965" y="1991959"/>
                    <a:pt x="792622" y="2040197"/>
                    <a:pt x="712225" y="2089381"/>
                  </a:cubicBezTo>
                  <a:cubicBezTo>
                    <a:pt x="808701" y="2043981"/>
                    <a:pt x="904232" y="1995742"/>
                    <a:pt x="998817" y="1946558"/>
                  </a:cubicBezTo>
                  <a:cubicBezTo>
                    <a:pt x="1083944" y="1949396"/>
                    <a:pt x="1170016" y="1951288"/>
                    <a:pt x="1255142" y="1953179"/>
                  </a:cubicBezTo>
                  <a:cubicBezTo>
                    <a:pt x="1204066" y="2010876"/>
                    <a:pt x="1152991" y="2069519"/>
                    <a:pt x="1102861" y="2128161"/>
                  </a:cubicBezTo>
                  <a:cubicBezTo>
                    <a:pt x="999763" y="2161266"/>
                    <a:pt x="895719" y="2196263"/>
                    <a:pt x="793568" y="2234096"/>
                  </a:cubicBezTo>
                  <a:cubicBezTo>
                    <a:pt x="888153" y="2211396"/>
                    <a:pt x="981792" y="2185858"/>
                    <a:pt x="1075431" y="2159374"/>
                  </a:cubicBezTo>
                  <a:cubicBezTo>
                    <a:pt x="1011113" y="2234096"/>
                    <a:pt x="947741" y="2310710"/>
                    <a:pt x="885315" y="2388270"/>
                  </a:cubicBezTo>
                  <a:cubicBezTo>
                    <a:pt x="963821" y="2309764"/>
                    <a:pt x="1039489" y="2229367"/>
                    <a:pt x="1115157" y="2148024"/>
                  </a:cubicBezTo>
                  <a:cubicBezTo>
                    <a:pt x="1189879" y="2126270"/>
                    <a:pt x="1263655" y="2104515"/>
                    <a:pt x="1337431" y="2082761"/>
                  </a:cubicBezTo>
                  <a:cubicBezTo>
                    <a:pt x="1300543" y="2168833"/>
                    <a:pt x="1264601" y="2254905"/>
                    <a:pt x="1228658" y="2340978"/>
                  </a:cubicBezTo>
                  <a:lnTo>
                    <a:pt x="1000709" y="2513122"/>
                  </a:lnTo>
                  <a:lnTo>
                    <a:pt x="1220146" y="2362732"/>
                  </a:lnTo>
                  <a:cubicBezTo>
                    <a:pt x="1186095" y="2445967"/>
                    <a:pt x="1152991" y="2530147"/>
                    <a:pt x="1121778" y="2614328"/>
                  </a:cubicBezTo>
                  <a:cubicBezTo>
                    <a:pt x="1168124" y="2523526"/>
                    <a:pt x="1210687" y="2432725"/>
                    <a:pt x="1253251" y="2340032"/>
                  </a:cubicBezTo>
                  <a:lnTo>
                    <a:pt x="1482146" y="2183021"/>
                  </a:lnTo>
                  <a:cubicBezTo>
                    <a:pt x="1484038" y="2183966"/>
                    <a:pt x="1484984" y="2184912"/>
                    <a:pt x="1486875" y="2185858"/>
                  </a:cubicBezTo>
                  <a:lnTo>
                    <a:pt x="1475525" y="2420429"/>
                  </a:lnTo>
                  <a:cubicBezTo>
                    <a:pt x="1407424" y="2509339"/>
                    <a:pt x="1340269" y="2599194"/>
                    <a:pt x="1275951" y="2691888"/>
                  </a:cubicBezTo>
                  <a:cubicBezTo>
                    <a:pt x="1344052" y="2616220"/>
                    <a:pt x="1409316" y="2537714"/>
                    <a:pt x="1473634" y="2459209"/>
                  </a:cubicBezTo>
                  <a:lnTo>
                    <a:pt x="1459446" y="2768502"/>
                  </a:lnTo>
                  <a:lnTo>
                    <a:pt x="1490659" y="2438400"/>
                  </a:lnTo>
                  <a:cubicBezTo>
                    <a:pt x="1544572" y="2373136"/>
                    <a:pt x="1597540" y="2306927"/>
                    <a:pt x="1650507" y="2240717"/>
                  </a:cubicBezTo>
                  <a:cubicBezTo>
                    <a:pt x="1666587" y="2306927"/>
                    <a:pt x="1682666" y="2373136"/>
                    <a:pt x="1698746" y="2439346"/>
                  </a:cubicBezTo>
                  <a:cubicBezTo>
                    <a:pt x="1665641" y="2552848"/>
                    <a:pt x="1633482" y="2667296"/>
                    <a:pt x="1605107" y="2782689"/>
                  </a:cubicBezTo>
                  <a:cubicBezTo>
                    <a:pt x="1641995" y="2683375"/>
                    <a:pt x="1676045" y="2583115"/>
                    <a:pt x="1709150" y="2481909"/>
                  </a:cubicBezTo>
                  <a:cubicBezTo>
                    <a:pt x="1735634" y="2586898"/>
                    <a:pt x="1762118" y="2692834"/>
                    <a:pt x="1793331" y="2796877"/>
                  </a:cubicBezTo>
                  <a:cubicBezTo>
                    <a:pt x="1773468" y="2676754"/>
                    <a:pt x="1748876" y="2557577"/>
                    <a:pt x="1723338" y="2439346"/>
                  </a:cubicBezTo>
                  <a:cubicBezTo>
                    <a:pt x="1745092" y="2372191"/>
                    <a:pt x="1766847" y="2304089"/>
                    <a:pt x="1788602" y="2235988"/>
                  </a:cubicBezTo>
                  <a:cubicBezTo>
                    <a:pt x="1835894" y="2305981"/>
                    <a:pt x="1883186" y="2375974"/>
                    <a:pt x="1931425" y="2445967"/>
                  </a:cubicBezTo>
                  <a:cubicBezTo>
                    <a:pt x="1938046" y="2554740"/>
                    <a:pt x="1946558" y="2663512"/>
                    <a:pt x="1957909" y="2772285"/>
                  </a:cubicBezTo>
                  <a:cubicBezTo>
                    <a:pt x="1958854" y="2674862"/>
                    <a:pt x="1956963" y="2577440"/>
                    <a:pt x="1955071" y="2480017"/>
                  </a:cubicBezTo>
                  <a:cubicBezTo>
                    <a:pt x="2011822" y="2563252"/>
                    <a:pt x="2070465" y="2644595"/>
                    <a:pt x="2130999" y="2725938"/>
                  </a:cubicBezTo>
                  <a:cubicBezTo>
                    <a:pt x="2004255" y="2777014"/>
                    <a:pt x="1867107" y="2806336"/>
                    <a:pt x="1722392" y="2806336"/>
                  </a:cubicBezTo>
                  <a:cubicBezTo>
                    <a:pt x="1122723" y="2806336"/>
                    <a:pt x="637503" y="2320169"/>
                    <a:pt x="637503" y="1721446"/>
                  </a:cubicBezTo>
                  <a:cubicBezTo>
                    <a:pt x="637503" y="1133128"/>
                    <a:pt x="1106644" y="655474"/>
                    <a:pt x="1690233" y="637503"/>
                  </a:cubicBezTo>
                  <a:cubicBezTo>
                    <a:pt x="1702529" y="739654"/>
                    <a:pt x="1716717" y="840860"/>
                    <a:pt x="1732796" y="941120"/>
                  </a:cubicBezTo>
                  <a:close/>
                  <a:moveTo>
                    <a:pt x="1206904" y="1776305"/>
                  </a:moveTo>
                  <a:cubicBezTo>
                    <a:pt x="1136911" y="1750767"/>
                    <a:pt x="1065972" y="1725229"/>
                    <a:pt x="995034" y="1699691"/>
                  </a:cubicBezTo>
                  <a:cubicBezTo>
                    <a:pt x="1065972" y="1685504"/>
                    <a:pt x="1136911" y="1671316"/>
                    <a:pt x="1207850" y="1656183"/>
                  </a:cubicBezTo>
                  <a:cubicBezTo>
                    <a:pt x="1205012" y="1677937"/>
                    <a:pt x="1201229" y="1698746"/>
                    <a:pt x="1201229" y="1720500"/>
                  </a:cubicBezTo>
                  <a:cubicBezTo>
                    <a:pt x="1201229" y="1740363"/>
                    <a:pt x="1204066" y="1758334"/>
                    <a:pt x="1206904" y="1776305"/>
                  </a:cubicBezTo>
                  <a:close/>
                  <a:moveTo>
                    <a:pt x="1213525" y="1834002"/>
                  </a:moveTo>
                  <a:cubicBezTo>
                    <a:pt x="1220146" y="1865215"/>
                    <a:pt x="1229604" y="1895482"/>
                    <a:pt x="1241900" y="1924804"/>
                  </a:cubicBezTo>
                  <a:cubicBezTo>
                    <a:pt x="1175691" y="1923858"/>
                    <a:pt x="1109482" y="1923858"/>
                    <a:pt x="1043272" y="1923858"/>
                  </a:cubicBezTo>
                  <a:cubicBezTo>
                    <a:pt x="1100023" y="1893591"/>
                    <a:pt x="1156774" y="1863323"/>
                    <a:pt x="1213525" y="1834002"/>
                  </a:cubicBezTo>
                  <a:close/>
                  <a:moveTo>
                    <a:pt x="1218254" y="1596594"/>
                  </a:moveTo>
                  <a:cubicBezTo>
                    <a:pt x="1167178" y="1557814"/>
                    <a:pt x="1116102" y="1519034"/>
                    <a:pt x="1065027" y="1480254"/>
                  </a:cubicBezTo>
                  <a:cubicBezTo>
                    <a:pt x="1126507" y="1487821"/>
                    <a:pt x="1188933" y="1496334"/>
                    <a:pt x="1250413" y="1503901"/>
                  </a:cubicBezTo>
                  <a:cubicBezTo>
                    <a:pt x="1236225" y="1533222"/>
                    <a:pt x="1225821" y="1564435"/>
                    <a:pt x="1218254" y="15965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1"/>
            <p:cNvSpPr/>
            <p:nvPr/>
          </p:nvSpPr>
          <p:spPr>
            <a:xfrm>
              <a:off x="1551163" y="3251037"/>
              <a:ext cx="341616" cy="341967"/>
            </a:xfrm>
            <a:custGeom>
              <a:avLst/>
              <a:gdLst/>
              <a:ahLst/>
              <a:cxnLst/>
              <a:rect l="l" t="t" r="r" b="b"/>
              <a:pathLst>
                <a:path w="341616" h="341967" extrusionOk="0">
                  <a:moveTo>
                    <a:pt x="177850" y="142"/>
                  </a:moveTo>
                  <a:cubicBezTo>
                    <a:pt x="133395" y="-1749"/>
                    <a:pt x="87048" y="15276"/>
                    <a:pt x="53943" y="46489"/>
                  </a:cubicBezTo>
                  <a:cubicBezTo>
                    <a:pt x="20839" y="78648"/>
                    <a:pt x="976" y="124049"/>
                    <a:pt x="30" y="170395"/>
                  </a:cubicBezTo>
                  <a:cubicBezTo>
                    <a:pt x="-1862" y="265926"/>
                    <a:pt x="86102" y="348215"/>
                    <a:pt x="177850" y="341594"/>
                  </a:cubicBezTo>
                  <a:cubicBezTo>
                    <a:pt x="268651" y="339703"/>
                    <a:pt x="345265" y="257413"/>
                    <a:pt x="341482" y="170395"/>
                  </a:cubicBezTo>
                  <a:cubicBezTo>
                    <a:pt x="343373" y="258359"/>
                    <a:pt x="262030" y="334027"/>
                    <a:pt x="177850" y="327406"/>
                  </a:cubicBezTo>
                  <a:cubicBezTo>
                    <a:pt x="94615" y="324569"/>
                    <a:pt x="25568" y="249847"/>
                    <a:pt x="28405" y="170395"/>
                  </a:cubicBezTo>
                  <a:cubicBezTo>
                    <a:pt x="25568" y="90944"/>
                    <a:pt x="94615" y="16222"/>
                    <a:pt x="177850" y="13384"/>
                  </a:cubicBezTo>
                  <a:cubicBezTo>
                    <a:pt x="262030" y="6763"/>
                    <a:pt x="343373" y="82431"/>
                    <a:pt x="341482" y="170395"/>
                  </a:cubicBezTo>
                  <a:cubicBezTo>
                    <a:pt x="345265" y="84323"/>
                    <a:pt x="268651" y="2980"/>
                    <a:pt x="177850" y="1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1"/>
            <p:cNvSpPr/>
            <p:nvPr/>
          </p:nvSpPr>
          <p:spPr>
            <a:xfrm>
              <a:off x="1406478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1"/>
            <p:cNvSpPr/>
            <p:nvPr/>
          </p:nvSpPr>
          <p:spPr>
            <a:xfrm>
              <a:off x="1874673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1"/>
            <p:cNvSpPr/>
            <p:nvPr/>
          </p:nvSpPr>
          <p:spPr>
            <a:xfrm>
              <a:off x="1649561" y="3030128"/>
              <a:ext cx="125900" cy="128099"/>
            </a:xfrm>
            <a:custGeom>
              <a:avLst/>
              <a:gdLst/>
              <a:ahLst/>
              <a:cxnLst/>
              <a:rect l="l" t="t" r="r" b="b"/>
              <a:pathLst>
                <a:path w="125900" h="128099" extrusionOk="0">
                  <a:moveTo>
                    <a:pt x="69993" y="127413"/>
                  </a:moveTo>
                  <a:cubicBezTo>
                    <a:pt x="103098" y="123630"/>
                    <a:pt x="127690" y="93363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2821"/>
                    <a:pt x="35942" y="133088"/>
                    <a:pt x="69993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1"/>
            <p:cNvSpPr/>
            <p:nvPr/>
          </p:nvSpPr>
          <p:spPr>
            <a:xfrm>
              <a:off x="1916188" y="3592143"/>
              <a:ext cx="125917" cy="127901"/>
            </a:xfrm>
            <a:custGeom>
              <a:avLst/>
              <a:gdLst/>
              <a:ahLst/>
              <a:cxnLst/>
              <a:rect l="l" t="t" r="r" b="b"/>
              <a:pathLst>
                <a:path w="125917" h="127901" extrusionOk="0">
                  <a:moveTo>
                    <a:pt x="55907" y="488"/>
                  </a:moveTo>
                  <a:cubicBezTo>
                    <a:pt x="22803" y="4271"/>
                    <a:pt x="-1790" y="34539"/>
                    <a:pt x="102" y="63860"/>
                  </a:cubicBezTo>
                  <a:cubicBezTo>
                    <a:pt x="102" y="33593"/>
                    <a:pt x="29423" y="9001"/>
                    <a:pt x="55907" y="14676"/>
                  </a:cubicBezTo>
                  <a:cubicBezTo>
                    <a:pt x="81445" y="18459"/>
                    <a:pt x="99416" y="42105"/>
                    <a:pt x="98470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3" y="118719"/>
                    <a:pt x="102" y="94127"/>
                    <a:pt x="102" y="63860"/>
                  </a:cubicBezTo>
                  <a:cubicBezTo>
                    <a:pt x="-1790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6846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1"/>
            <p:cNvSpPr/>
            <p:nvPr/>
          </p:nvSpPr>
          <p:spPr>
            <a:xfrm>
              <a:off x="1430022" y="3592143"/>
              <a:ext cx="125900" cy="127901"/>
            </a:xfrm>
            <a:custGeom>
              <a:avLst/>
              <a:gdLst/>
              <a:ahLst/>
              <a:cxnLst/>
              <a:rect l="l" t="t" r="r" b="b"/>
              <a:pathLst>
                <a:path w="125900" h="127901" extrusionOk="0">
                  <a:moveTo>
                    <a:pt x="55907" y="488"/>
                  </a:moveTo>
                  <a:cubicBezTo>
                    <a:pt x="22803" y="4271"/>
                    <a:pt x="-1789" y="34539"/>
                    <a:pt x="102" y="63860"/>
                  </a:cubicBezTo>
                  <a:cubicBezTo>
                    <a:pt x="102" y="33593"/>
                    <a:pt x="29424" y="9001"/>
                    <a:pt x="55907" y="14676"/>
                  </a:cubicBezTo>
                  <a:cubicBezTo>
                    <a:pt x="81445" y="18459"/>
                    <a:pt x="99416" y="42105"/>
                    <a:pt x="98471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4" y="118719"/>
                    <a:pt x="102" y="94127"/>
                    <a:pt x="102" y="63860"/>
                  </a:cubicBezTo>
                  <a:cubicBezTo>
                    <a:pt x="-1789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5900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1"/>
            <p:cNvSpPr/>
            <p:nvPr/>
          </p:nvSpPr>
          <p:spPr>
            <a:xfrm>
              <a:off x="1668376" y="3699789"/>
              <a:ext cx="125918" cy="128082"/>
            </a:xfrm>
            <a:custGeom>
              <a:avLst/>
              <a:gdLst/>
              <a:ahLst/>
              <a:cxnLst/>
              <a:rect l="l" t="t" r="r" b="b"/>
              <a:pathLst>
                <a:path w="125918" h="128082" extrusionOk="0">
                  <a:moveTo>
                    <a:pt x="55907" y="669"/>
                  </a:moveTo>
                  <a:cubicBezTo>
                    <a:pt x="22803" y="4453"/>
                    <a:pt x="-1789" y="34720"/>
                    <a:pt x="102" y="64041"/>
                  </a:cubicBezTo>
                  <a:cubicBezTo>
                    <a:pt x="102" y="33774"/>
                    <a:pt x="29424" y="9182"/>
                    <a:pt x="55907" y="14857"/>
                  </a:cubicBezTo>
                  <a:cubicBezTo>
                    <a:pt x="81445" y="18641"/>
                    <a:pt x="99416" y="42287"/>
                    <a:pt x="98471" y="64041"/>
                  </a:cubicBezTo>
                  <a:cubicBezTo>
                    <a:pt x="99416" y="85796"/>
                    <a:pt x="82391" y="109442"/>
                    <a:pt x="55907" y="113225"/>
                  </a:cubicBezTo>
                  <a:cubicBezTo>
                    <a:pt x="29424" y="118900"/>
                    <a:pt x="102" y="94308"/>
                    <a:pt x="102" y="64041"/>
                  </a:cubicBezTo>
                  <a:cubicBezTo>
                    <a:pt x="-1789" y="93363"/>
                    <a:pt x="22803" y="123630"/>
                    <a:pt x="55907" y="127413"/>
                  </a:cubicBezTo>
                  <a:cubicBezTo>
                    <a:pt x="89958" y="133088"/>
                    <a:pt x="125900" y="101875"/>
                    <a:pt x="125900" y="64041"/>
                  </a:cubicBezTo>
                  <a:cubicBezTo>
                    <a:pt x="126846" y="26207"/>
                    <a:pt x="89958" y="-5006"/>
                    <a:pt x="55907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1"/>
            <p:cNvSpPr/>
            <p:nvPr/>
          </p:nvSpPr>
          <p:spPr>
            <a:xfrm>
              <a:off x="1298651" y="33536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69993" y="669"/>
                  </a:move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3362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1982482" y="3353608"/>
              <a:ext cx="125917" cy="128082"/>
            </a:xfrm>
            <a:custGeom>
              <a:avLst/>
              <a:gdLst/>
              <a:ahLst/>
              <a:cxnLst/>
              <a:rect l="l" t="t" r="r" b="b"/>
              <a:pathLst>
                <a:path w="125917" h="128082" extrusionOk="0">
                  <a:moveTo>
                    <a:pt x="70011" y="127413"/>
                  </a:moveTo>
                  <a:cubicBezTo>
                    <a:pt x="103115" y="123630"/>
                    <a:pt x="127708" y="93362"/>
                    <a:pt x="125816" y="64041"/>
                  </a:cubicBezTo>
                  <a:cubicBezTo>
                    <a:pt x="125816" y="94308"/>
                    <a:pt x="96494" y="118900"/>
                    <a:pt x="70011" y="113225"/>
                  </a:cubicBezTo>
                  <a:cubicBezTo>
                    <a:pt x="44473" y="109442"/>
                    <a:pt x="26501" y="85796"/>
                    <a:pt x="27447" y="64041"/>
                  </a:cubicBezTo>
                  <a:cubicBezTo>
                    <a:pt x="26501" y="42287"/>
                    <a:pt x="43527" y="18640"/>
                    <a:pt x="70011" y="14857"/>
                  </a:cubicBezTo>
                  <a:cubicBezTo>
                    <a:pt x="96494" y="9182"/>
                    <a:pt x="125816" y="33774"/>
                    <a:pt x="125816" y="64041"/>
                  </a:cubicBezTo>
                  <a:cubicBezTo>
                    <a:pt x="127708" y="34720"/>
                    <a:pt x="103115" y="4453"/>
                    <a:pt x="70011" y="669"/>
                  </a:cubicBezTo>
                  <a:cubicBezTo>
                    <a:pt x="35960" y="-5006"/>
                    <a:pt x="18" y="26207"/>
                    <a:pt x="18" y="64041"/>
                  </a:cubicBezTo>
                  <a:cubicBezTo>
                    <a:pt x="-928" y="101875"/>
                    <a:pt x="35960" y="133088"/>
                    <a:pt x="70011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80" name="Google Shape;980;p41"/>
          <p:cNvSpPr txBox="1">
            <a:spLocks noGrp="1"/>
          </p:cNvSpPr>
          <p:nvPr>
            <p:ph type="ctrTitle"/>
          </p:nvPr>
        </p:nvSpPr>
        <p:spPr>
          <a:xfrm>
            <a:off x="1403436" y="1573039"/>
            <a:ext cx="3037675" cy="15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Pegase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53"/>
          <p:cNvSpPr txBox="1">
            <a:spLocks noGrp="1"/>
          </p:cNvSpPr>
          <p:nvPr>
            <p:ph type="subTitle" idx="1"/>
          </p:nvPr>
        </p:nvSpPr>
        <p:spPr>
          <a:xfrm>
            <a:off x="833000" y="514350"/>
            <a:ext cx="7478000" cy="3536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</a:t>
            </a:r>
            <a:r>
              <a:rPr lang="en" dirty="0"/>
              <a:t>n conclusion j’ai trouvé ce projet très interessant cepandant je trouves que je manquais de competence pour faire tous ce que je souhaitais </a:t>
            </a:r>
            <a:endParaRPr dirty="0"/>
          </a:p>
        </p:txBody>
      </p:sp>
      <p:sp>
        <p:nvSpPr>
          <p:cNvPr id="4" name="Titre 8">
            <a:extLst>
              <a:ext uri="{FF2B5EF4-FFF2-40B4-BE49-F238E27FC236}">
                <a16:creationId xmlns:a16="http://schemas.microsoft.com/office/drawing/2014/main" id="{BD9FD31F-6E1C-A503-AB47-E750C3147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75" y="445025"/>
            <a:ext cx="2447125" cy="572700"/>
          </a:xfrm>
        </p:spPr>
        <p:txBody>
          <a:bodyPr/>
          <a:lstStyle/>
          <a:p>
            <a:r>
              <a:rPr lang="fr-FR" dirty="0"/>
              <a:t>Conclusion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6" name="Google Shape;1226;p54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-100" y="-125"/>
            <a:ext cx="9144000" cy="5143500"/>
          </a:xfrm>
          <a:prstGeom prst="rect">
            <a:avLst/>
          </a:prstGeom>
        </p:spPr>
      </p:pic>
      <p:sp>
        <p:nvSpPr>
          <p:cNvPr id="1227" name="Google Shape;1227;p54"/>
          <p:cNvSpPr txBox="1">
            <a:spLocks noGrp="1"/>
          </p:cNvSpPr>
          <p:nvPr>
            <p:ph type="body" idx="1"/>
          </p:nvPr>
        </p:nvSpPr>
        <p:spPr>
          <a:xfrm>
            <a:off x="1380900" y="3905825"/>
            <a:ext cx="63822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 questions ?</a:t>
            </a:r>
            <a:endParaRPr dirty="0"/>
          </a:p>
        </p:txBody>
      </p:sp>
      <p:grpSp>
        <p:nvGrpSpPr>
          <p:cNvPr id="1228" name="Google Shape;1228;p54"/>
          <p:cNvGrpSpPr/>
          <p:nvPr/>
        </p:nvGrpSpPr>
        <p:grpSpPr>
          <a:xfrm>
            <a:off x="5930588" y="4772365"/>
            <a:ext cx="3213307" cy="369883"/>
            <a:chOff x="4362450" y="3783329"/>
            <a:chExt cx="3467099" cy="399097"/>
          </a:xfrm>
        </p:grpSpPr>
        <p:sp>
          <p:nvSpPr>
            <p:cNvPr id="1229" name="Google Shape;1229;p54"/>
            <p:cNvSpPr/>
            <p:nvPr/>
          </p:nvSpPr>
          <p:spPr>
            <a:xfrm>
              <a:off x="4362450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54"/>
            <p:cNvSpPr/>
            <p:nvPr/>
          </p:nvSpPr>
          <p:spPr>
            <a:xfrm>
              <a:off x="4687252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3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54"/>
            <p:cNvSpPr/>
            <p:nvPr/>
          </p:nvSpPr>
          <p:spPr>
            <a:xfrm>
              <a:off x="5013007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54"/>
            <p:cNvSpPr/>
            <p:nvPr/>
          </p:nvSpPr>
          <p:spPr>
            <a:xfrm>
              <a:off x="5337810" y="3783329"/>
              <a:ext cx="215264" cy="399097"/>
            </a:xfrm>
            <a:custGeom>
              <a:avLst/>
              <a:gdLst/>
              <a:ahLst/>
              <a:cxnLst/>
              <a:rect l="l" t="t" r="r" b="b"/>
              <a:pathLst>
                <a:path w="215264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2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54"/>
            <p:cNvSpPr/>
            <p:nvPr/>
          </p:nvSpPr>
          <p:spPr>
            <a:xfrm>
              <a:off x="5663565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54"/>
            <p:cNvSpPr/>
            <p:nvPr/>
          </p:nvSpPr>
          <p:spPr>
            <a:xfrm>
              <a:off x="5988367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2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54"/>
            <p:cNvSpPr/>
            <p:nvPr/>
          </p:nvSpPr>
          <p:spPr>
            <a:xfrm>
              <a:off x="6314122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54"/>
            <p:cNvSpPr/>
            <p:nvPr/>
          </p:nvSpPr>
          <p:spPr>
            <a:xfrm>
              <a:off x="6638925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1442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54"/>
            <p:cNvSpPr/>
            <p:nvPr/>
          </p:nvSpPr>
          <p:spPr>
            <a:xfrm>
              <a:off x="6964680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54"/>
            <p:cNvSpPr/>
            <p:nvPr/>
          </p:nvSpPr>
          <p:spPr>
            <a:xfrm>
              <a:off x="7289482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3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54"/>
            <p:cNvSpPr/>
            <p:nvPr/>
          </p:nvSpPr>
          <p:spPr>
            <a:xfrm>
              <a:off x="7615237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0" name="Google Shape;1240;p54"/>
          <p:cNvGrpSpPr/>
          <p:nvPr/>
        </p:nvGrpSpPr>
        <p:grpSpPr>
          <a:xfrm>
            <a:off x="8527175" y="541793"/>
            <a:ext cx="1779287" cy="1779287"/>
            <a:chOff x="0" y="1707554"/>
            <a:chExt cx="3442893" cy="3442892"/>
          </a:xfrm>
        </p:grpSpPr>
        <p:sp>
          <p:nvSpPr>
            <p:cNvPr id="1241" name="Google Shape;1241;p54"/>
            <p:cNvSpPr/>
            <p:nvPr/>
          </p:nvSpPr>
          <p:spPr>
            <a:xfrm>
              <a:off x="0" y="1707554"/>
              <a:ext cx="3442893" cy="3442892"/>
            </a:xfrm>
            <a:custGeom>
              <a:avLst/>
              <a:gdLst/>
              <a:ahLst/>
              <a:cxnLst/>
              <a:rect l="l" t="t" r="r" b="b"/>
              <a:pathLst>
                <a:path w="3442893" h="3442892" extrusionOk="0">
                  <a:moveTo>
                    <a:pt x="1721446" y="0"/>
                  </a:moveTo>
                  <a:cubicBezTo>
                    <a:pt x="770867" y="0"/>
                    <a:pt x="0" y="770867"/>
                    <a:pt x="0" y="1721446"/>
                  </a:cubicBezTo>
                  <a:cubicBezTo>
                    <a:pt x="0" y="2672025"/>
                    <a:pt x="770867" y="3442892"/>
                    <a:pt x="1721446" y="3442892"/>
                  </a:cubicBezTo>
                  <a:cubicBezTo>
                    <a:pt x="2672025" y="3442892"/>
                    <a:pt x="3442892" y="2672025"/>
                    <a:pt x="3442892" y="1721446"/>
                  </a:cubicBezTo>
                  <a:cubicBezTo>
                    <a:pt x="3443838" y="770867"/>
                    <a:pt x="2672971" y="0"/>
                    <a:pt x="1721446" y="0"/>
                  </a:cubicBezTo>
                  <a:close/>
                  <a:moveTo>
                    <a:pt x="99314" y="1903995"/>
                  </a:moveTo>
                  <a:cubicBezTo>
                    <a:pt x="73776" y="1723338"/>
                    <a:pt x="83235" y="1538897"/>
                    <a:pt x="115394" y="1358240"/>
                  </a:cubicBezTo>
                  <a:cubicBezTo>
                    <a:pt x="185387" y="995980"/>
                    <a:pt x="396311" y="666824"/>
                    <a:pt x="679120" y="430362"/>
                  </a:cubicBezTo>
                  <a:cubicBezTo>
                    <a:pt x="968550" y="200520"/>
                    <a:pt x="1337431" y="70939"/>
                    <a:pt x="1705367" y="74722"/>
                  </a:cubicBezTo>
                  <a:cubicBezTo>
                    <a:pt x="1888861" y="76614"/>
                    <a:pt x="2071410" y="110664"/>
                    <a:pt x="2242609" y="174036"/>
                  </a:cubicBezTo>
                  <a:cubicBezTo>
                    <a:pt x="2411916" y="240246"/>
                    <a:pt x="2570819" y="331993"/>
                    <a:pt x="2705130" y="451170"/>
                  </a:cubicBezTo>
                  <a:cubicBezTo>
                    <a:pt x="2409079" y="248758"/>
                    <a:pt x="2055331" y="142823"/>
                    <a:pt x="1706312" y="157011"/>
                  </a:cubicBezTo>
                  <a:cubicBezTo>
                    <a:pt x="1358240" y="171199"/>
                    <a:pt x="1014897" y="292267"/>
                    <a:pt x="747221" y="514542"/>
                  </a:cubicBezTo>
                  <a:cubicBezTo>
                    <a:pt x="476708" y="731142"/>
                    <a:pt x="279026" y="1037597"/>
                    <a:pt x="196737" y="1376211"/>
                  </a:cubicBezTo>
                  <a:cubicBezTo>
                    <a:pt x="113502" y="1714825"/>
                    <a:pt x="135256" y="2082761"/>
                    <a:pt x="272405" y="2414754"/>
                  </a:cubicBezTo>
                  <a:cubicBezTo>
                    <a:pt x="184441" y="2258689"/>
                    <a:pt x="128636" y="2083706"/>
                    <a:pt x="99314" y="1903995"/>
                  </a:cubicBezTo>
                  <a:close/>
                  <a:moveTo>
                    <a:pt x="2501772" y="2794039"/>
                  </a:moveTo>
                  <a:cubicBezTo>
                    <a:pt x="2238826" y="2984155"/>
                    <a:pt x="1904941" y="3073065"/>
                    <a:pt x="1584298" y="3034285"/>
                  </a:cubicBezTo>
                  <a:cubicBezTo>
                    <a:pt x="1263655" y="2996451"/>
                    <a:pt x="961929" y="2834711"/>
                    <a:pt x="753842" y="2594465"/>
                  </a:cubicBezTo>
                  <a:cubicBezTo>
                    <a:pt x="545755" y="2353274"/>
                    <a:pt x="432253" y="2035468"/>
                    <a:pt x="443603" y="1722392"/>
                  </a:cubicBezTo>
                  <a:cubicBezTo>
                    <a:pt x="455899" y="2034522"/>
                    <a:pt x="579806" y="2338140"/>
                    <a:pt x="792622" y="2559469"/>
                  </a:cubicBezTo>
                  <a:cubicBezTo>
                    <a:pt x="1000709" y="2783635"/>
                    <a:pt x="1291085" y="2926458"/>
                    <a:pt x="1592811" y="2952942"/>
                  </a:cubicBezTo>
                  <a:cubicBezTo>
                    <a:pt x="1894537" y="2976588"/>
                    <a:pt x="2201938" y="2896191"/>
                    <a:pt x="2444075" y="2716480"/>
                  </a:cubicBezTo>
                  <a:cubicBezTo>
                    <a:pt x="2686213" y="2539606"/>
                    <a:pt x="2860249" y="2270985"/>
                    <a:pt x="2919838" y="1977771"/>
                  </a:cubicBezTo>
                  <a:cubicBezTo>
                    <a:pt x="2982263" y="1685504"/>
                    <a:pt x="2935917" y="1369590"/>
                    <a:pt x="2785527" y="1109481"/>
                  </a:cubicBezTo>
                  <a:cubicBezTo>
                    <a:pt x="2637974" y="847481"/>
                    <a:pt x="2390162" y="645069"/>
                    <a:pt x="2103569" y="547647"/>
                  </a:cubicBezTo>
                  <a:cubicBezTo>
                    <a:pt x="1817923" y="451170"/>
                    <a:pt x="1493496" y="458737"/>
                    <a:pt x="1212579" y="580752"/>
                  </a:cubicBezTo>
                  <a:cubicBezTo>
                    <a:pt x="927878" y="696145"/>
                    <a:pt x="692362" y="924095"/>
                    <a:pt x="554268" y="1204066"/>
                  </a:cubicBezTo>
                  <a:cubicBezTo>
                    <a:pt x="670607" y="913691"/>
                    <a:pt x="903286" y="668716"/>
                    <a:pt x="1190825" y="532513"/>
                  </a:cubicBezTo>
                  <a:cubicBezTo>
                    <a:pt x="1479309" y="395365"/>
                    <a:pt x="1820760" y="375502"/>
                    <a:pt x="2129107" y="468195"/>
                  </a:cubicBezTo>
                  <a:cubicBezTo>
                    <a:pt x="2440292" y="558997"/>
                    <a:pt x="2707021" y="780326"/>
                    <a:pt x="2870653" y="1059351"/>
                  </a:cubicBezTo>
                  <a:cubicBezTo>
                    <a:pt x="3035231" y="1339323"/>
                    <a:pt x="3090091" y="1680775"/>
                    <a:pt x="3025773" y="1999526"/>
                  </a:cubicBezTo>
                  <a:cubicBezTo>
                    <a:pt x="2956726" y="2317331"/>
                    <a:pt x="2764718" y="2605815"/>
                    <a:pt x="2501772" y="2794039"/>
                  </a:cubicBezTo>
                  <a:close/>
                  <a:moveTo>
                    <a:pt x="1721446" y="2155591"/>
                  </a:moveTo>
                  <a:cubicBezTo>
                    <a:pt x="1482146" y="2155591"/>
                    <a:pt x="1287301" y="1960746"/>
                    <a:pt x="1287301" y="1721446"/>
                  </a:cubicBezTo>
                  <a:cubicBezTo>
                    <a:pt x="1287301" y="1482146"/>
                    <a:pt x="1482146" y="1287301"/>
                    <a:pt x="1721446" y="1287301"/>
                  </a:cubicBezTo>
                  <a:cubicBezTo>
                    <a:pt x="1960746" y="1287301"/>
                    <a:pt x="2155591" y="1482146"/>
                    <a:pt x="2155591" y="1721446"/>
                  </a:cubicBezTo>
                  <a:cubicBezTo>
                    <a:pt x="2155591" y="1960746"/>
                    <a:pt x="1960746" y="2155591"/>
                    <a:pt x="1721446" y="2155591"/>
                  </a:cubicBezTo>
                  <a:close/>
                  <a:moveTo>
                    <a:pt x="1928587" y="2399620"/>
                  </a:moveTo>
                  <a:cubicBezTo>
                    <a:pt x="1892645" y="2343815"/>
                    <a:pt x="1856703" y="2288010"/>
                    <a:pt x="1819814" y="2232205"/>
                  </a:cubicBezTo>
                  <a:cubicBezTo>
                    <a:pt x="1853865" y="2225584"/>
                    <a:pt x="1886024" y="2216125"/>
                    <a:pt x="1917237" y="2202883"/>
                  </a:cubicBezTo>
                  <a:cubicBezTo>
                    <a:pt x="1921020" y="2269093"/>
                    <a:pt x="1924804" y="2334357"/>
                    <a:pt x="1928587" y="2399620"/>
                  </a:cubicBezTo>
                  <a:close/>
                  <a:moveTo>
                    <a:pt x="1759280" y="2238826"/>
                  </a:moveTo>
                  <a:cubicBezTo>
                    <a:pt x="1744146" y="2289902"/>
                    <a:pt x="1729013" y="2340978"/>
                    <a:pt x="1713879" y="2392053"/>
                  </a:cubicBezTo>
                  <a:cubicBezTo>
                    <a:pt x="1702529" y="2340978"/>
                    <a:pt x="1692125" y="2288956"/>
                    <a:pt x="1680775" y="2237880"/>
                  </a:cubicBezTo>
                  <a:cubicBezTo>
                    <a:pt x="1694962" y="2238826"/>
                    <a:pt x="1708204" y="2241663"/>
                    <a:pt x="1722392" y="2241663"/>
                  </a:cubicBezTo>
                  <a:cubicBezTo>
                    <a:pt x="1734688" y="2242609"/>
                    <a:pt x="1746984" y="2239772"/>
                    <a:pt x="1759280" y="2238826"/>
                  </a:cubicBezTo>
                  <a:close/>
                  <a:moveTo>
                    <a:pt x="1623078" y="2233151"/>
                  </a:moveTo>
                  <a:cubicBezTo>
                    <a:pt x="1580515" y="2287064"/>
                    <a:pt x="1538897" y="2341923"/>
                    <a:pt x="1497280" y="2396783"/>
                  </a:cubicBezTo>
                  <a:lnTo>
                    <a:pt x="1516197" y="2200046"/>
                  </a:lnTo>
                  <a:cubicBezTo>
                    <a:pt x="1549302" y="2214234"/>
                    <a:pt x="1585244" y="2225584"/>
                    <a:pt x="1623078" y="2233151"/>
                  </a:cubicBezTo>
                  <a:close/>
                  <a:moveTo>
                    <a:pt x="1457554" y="2168833"/>
                  </a:moveTo>
                  <a:lnTo>
                    <a:pt x="1267438" y="2312602"/>
                  </a:lnTo>
                  <a:cubicBezTo>
                    <a:pt x="1299597" y="2240717"/>
                    <a:pt x="1331756" y="2169779"/>
                    <a:pt x="1363915" y="2097894"/>
                  </a:cubicBezTo>
                  <a:cubicBezTo>
                    <a:pt x="1392290" y="2125324"/>
                    <a:pt x="1423504" y="2148024"/>
                    <a:pt x="1457554" y="2168833"/>
                  </a:cubicBezTo>
                  <a:close/>
                  <a:moveTo>
                    <a:pt x="1326081" y="2056277"/>
                  </a:moveTo>
                  <a:cubicBezTo>
                    <a:pt x="1266492" y="2075194"/>
                    <a:pt x="1206904" y="2094111"/>
                    <a:pt x="1148261" y="2113028"/>
                  </a:cubicBezTo>
                  <a:cubicBezTo>
                    <a:pt x="1189879" y="2068573"/>
                    <a:pt x="1230550" y="2023172"/>
                    <a:pt x="1271222" y="1977771"/>
                  </a:cubicBezTo>
                  <a:cubicBezTo>
                    <a:pt x="1287301" y="2006147"/>
                    <a:pt x="1305272" y="2032630"/>
                    <a:pt x="1326081" y="2056277"/>
                  </a:cubicBezTo>
                  <a:close/>
                  <a:moveTo>
                    <a:pt x="1178529" y="1297705"/>
                  </a:moveTo>
                  <a:cubicBezTo>
                    <a:pt x="1231496" y="1323243"/>
                    <a:pt x="1284464" y="1349727"/>
                    <a:pt x="1336485" y="1375265"/>
                  </a:cubicBezTo>
                  <a:cubicBezTo>
                    <a:pt x="1316623" y="1397966"/>
                    <a:pt x="1297706" y="1421612"/>
                    <a:pt x="1281626" y="1447150"/>
                  </a:cubicBezTo>
                  <a:cubicBezTo>
                    <a:pt x="1247575" y="1397020"/>
                    <a:pt x="1212579" y="1346890"/>
                    <a:pt x="1178529" y="1297705"/>
                  </a:cubicBezTo>
                  <a:close/>
                  <a:moveTo>
                    <a:pt x="1380940" y="1331756"/>
                  </a:moveTo>
                  <a:cubicBezTo>
                    <a:pt x="1360132" y="1259872"/>
                    <a:pt x="1339323" y="1187987"/>
                    <a:pt x="1318514" y="1116102"/>
                  </a:cubicBezTo>
                  <a:cubicBezTo>
                    <a:pt x="1369590" y="1167178"/>
                    <a:pt x="1421612" y="1217308"/>
                    <a:pt x="1473634" y="1267438"/>
                  </a:cubicBezTo>
                  <a:cubicBezTo>
                    <a:pt x="1439583" y="1285409"/>
                    <a:pt x="1408370" y="1307164"/>
                    <a:pt x="1380940" y="1331756"/>
                  </a:cubicBezTo>
                  <a:close/>
                  <a:moveTo>
                    <a:pt x="1529439" y="1239063"/>
                  </a:moveTo>
                  <a:cubicBezTo>
                    <a:pt x="1530385" y="1181366"/>
                    <a:pt x="1531330" y="1124615"/>
                    <a:pt x="1531330" y="1066918"/>
                  </a:cubicBezTo>
                  <a:cubicBezTo>
                    <a:pt x="1558760" y="1115157"/>
                    <a:pt x="1585244" y="1164341"/>
                    <a:pt x="1612673" y="1212579"/>
                  </a:cubicBezTo>
                  <a:cubicBezTo>
                    <a:pt x="1584298" y="1219200"/>
                    <a:pt x="1556868" y="1227713"/>
                    <a:pt x="1529439" y="1239063"/>
                  </a:cubicBezTo>
                  <a:close/>
                  <a:moveTo>
                    <a:pt x="1670370" y="1205958"/>
                  </a:moveTo>
                  <a:cubicBezTo>
                    <a:pt x="1694017" y="1133128"/>
                    <a:pt x="1717663" y="1061243"/>
                    <a:pt x="1741309" y="988413"/>
                  </a:cubicBezTo>
                  <a:cubicBezTo>
                    <a:pt x="1753605" y="1061243"/>
                    <a:pt x="1765901" y="1134074"/>
                    <a:pt x="1778197" y="1205958"/>
                  </a:cubicBezTo>
                  <a:cubicBezTo>
                    <a:pt x="1759280" y="1204066"/>
                    <a:pt x="1741309" y="1200283"/>
                    <a:pt x="1722392" y="1200283"/>
                  </a:cubicBezTo>
                  <a:cubicBezTo>
                    <a:pt x="1704421" y="1201229"/>
                    <a:pt x="1687396" y="1204066"/>
                    <a:pt x="1670370" y="1205958"/>
                  </a:cubicBezTo>
                  <a:close/>
                  <a:moveTo>
                    <a:pt x="1838731" y="1215417"/>
                  </a:moveTo>
                  <a:cubicBezTo>
                    <a:pt x="1879403" y="1160557"/>
                    <a:pt x="1920075" y="1106644"/>
                    <a:pt x="1960746" y="1051785"/>
                  </a:cubicBezTo>
                  <a:cubicBezTo>
                    <a:pt x="1954125" y="1118940"/>
                    <a:pt x="1948450" y="1185149"/>
                    <a:pt x="1942775" y="1252305"/>
                  </a:cubicBezTo>
                  <a:cubicBezTo>
                    <a:pt x="1909670" y="1236225"/>
                    <a:pt x="1875620" y="1223929"/>
                    <a:pt x="1838731" y="1215417"/>
                  </a:cubicBezTo>
                  <a:close/>
                  <a:moveTo>
                    <a:pt x="2001418" y="1283518"/>
                  </a:moveTo>
                  <a:cubicBezTo>
                    <a:pt x="2051548" y="1245684"/>
                    <a:pt x="2100732" y="1208796"/>
                    <a:pt x="2149916" y="1170962"/>
                  </a:cubicBezTo>
                  <a:cubicBezTo>
                    <a:pt x="2124378" y="1227713"/>
                    <a:pt x="2099786" y="1284464"/>
                    <a:pt x="2074248" y="1341215"/>
                  </a:cubicBezTo>
                  <a:cubicBezTo>
                    <a:pt x="2052493" y="1320406"/>
                    <a:pt x="2027901" y="1300543"/>
                    <a:pt x="2001418" y="1283518"/>
                  </a:cubicBezTo>
                  <a:close/>
                  <a:moveTo>
                    <a:pt x="2113028" y="1381886"/>
                  </a:moveTo>
                  <a:cubicBezTo>
                    <a:pt x="2177346" y="1361077"/>
                    <a:pt x="2241663" y="1340269"/>
                    <a:pt x="2305981" y="1318514"/>
                  </a:cubicBezTo>
                  <a:cubicBezTo>
                    <a:pt x="2261526" y="1368644"/>
                    <a:pt x="2218017" y="1417828"/>
                    <a:pt x="2173562" y="1467958"/>
                  </a:cubicBezTo>
                  <a:cubicBezTo>
                    <a:pt x="2156537" y="1436745"/>
                    <a:pt x="2136674" y="1408370"/>
                    <a:pt x="2113028" y="1381886"/>
                  </a:cubicBezTo>
                  <a:close/>
                  <a:moveTo>
                    <a:pt x="2274768" y="2139512"/>
                  </a:moveTo>
                  <a:cubicBezTo>
                    <a:pt x="2218963" y="2115865"/>
                    <a:pt x="2164104" y="2091273"/>
                    <a:pt x="2108299" y="2067627"/>
                  </a:cubicBezTo>
                  <a:cubicBezTo>
                    <a:pt x="2130053" y="2043035"/>
                    <a:pt x="2148970" y="2017497"/>
                    <a:pt x="2165995" y="1989121"/>
                  </a:cubicBezTo>
                  <a:cubicBezTo>
                    <a:pt x="2202884" y="2039252"/>
                    <a:pt x="2238826" y="2089381"/>
                    <a:pt x="2274768" y="2139512"/>
                  </a:cubicBezTo>
                  <a:close/>
                  <a:moveTo>
                    <a:pt x="2064790" y="2111136"/>
                  </a:moveTo>
                  <a:cubicBezTo>
                    <a:pt x="2087490" y="2179237"/>
                    <a:pt x="2109245" y="2247338"/>
                    <a:pt x="2131945" y="2314494"/>
                  </a:cubicBezTo>
                  <a:cubicBezTo>
                    <a:pt x="2078977" y="2268147"/>
                    <a:pt x="2026010" y="2221800"/>
                    <a:pt x="1973042" y="2175454"/>
                  </a:cubicBezTo>
                  <a:cubicBezTo>
                    <a:pt x="2006147" y="2156537"/>
                    <a:pt x="2036414" y="2135728"/>
                    <a:pt x="2064790" y="2111136"/>
                  </a:cubicBezTo>
                  <a:close/>
                  <a:moveTo>
                    <a:pt x="1946558" y="2189642"/>
                  </a:moveTo>
                  <a:cubicBezTo>
                    <a:pt x="2012768" y="2245447"/>
                    <a:pt x="2078977" y="2302198"/>
                    <a:pt x="2146133" y="2357057"/>
                  </a:cubicBezTo>
                  <a:cubicBezTo>
                    <a:pt x="2180183" y="2456371"/>
                    <a:pt x="2214234" y="2554740"/>
                    <a:pt x="2252068" y="2653108"/>
                  </a:cubicBezTo>
                  <a:cubicBezTo>
                    <a:pt x="2228422" y="2562306"/>
                    <a:pt x="2202884" y="2472451"/>
                    <a:pt x="2176400" y="2382595"/>
                  </a:cubicBezTo>
                  <a:cubicBezTo>
                    <a:pt x="2251122" y="2445021"/>
                    <a:pt x="2327736" y="2505555"/>
                    <a:pt x="2405295" y="2565144"/>
                  </a:cubicBezTo>
                  <a:cubicBezTo>
                    <a:pt x="2323007" y="2631353"/>
                    <a:pt x="2231259" y="2686213"/>
                    <a:pt x="2131945" y="2726884"/>
                  </a:cubicBezTo>
                  <a:cubicBezTo>
                    <a:pt x="2075194" y="2629462"/>
                    <a:pt x="2014659" y="2533931"/>
                    <a:pt x="1954125" y="2438400"/>
                  </a:cubicBezTo>
                  <a:cubicBezTo>
                    <a:pt x="1951288" y="2356111"/>
                    <a:pt x="1948450" y="2272876"/>
                    <a:pt x="1945612" y="2190588"/>
                  </a:cubicBezTo>
                  <a:cubicBezTo>
                    <a:pt x="1945612" y="2190588"/>
                    <a:pt x="1946558" y="2189642"/>
                    <a:pt x="1946558" y="2189642"/>
                  </a:cubicBezTo>
                  <a:close/>
                  <a:moveTo>
                    <a:pt x="2165995" y="2343815"/>
                  </a:moveTo>
                  <a:cubicBezTo>
                    <a:pt x="2140458" y="2259634"/>
                    <a:pt x="2114920" y="2175454"/>
                    <a:pt x="2088436" y="2091273"/>
                  </a:cubicBezTo>
                  <a:cubicBezTo>
                    <a:pt x="2089382" y="2090327"/>
                    <a:pt x="2089382" y="2090327"/>
                    <a:pt x="2090327" y="2089381"/>
                  </a:cubicBezTo>
                  <a:cubicBezTo>
                    <a:pt x="2160320" y="2117757"/>
                    <a:pt x="2231259" y="2147078"/>
                    <a:pt x="2302198" y="2175454"/>
                  </a:cubicBezTo>
                  <a:cubicBezTo>
                    <a:pt x="2371245" y="2270039"/>
                    <a:pt x="2441238" y="2362732"/>
                    <a:pt x="2514068" y="2454479"/>
                  </a:cubicBezTo>
                  <a:cubicBezTo>
                    <a:pt x="2458263" y="2365570"/>
                    <a:pt x="2400566" y="2277606"/>
                    <a:pt x="2341924" y="2191533"/>
                  </a:cubicBezTo>
                  <a:cubicBezTo>
                    <a:pt x="2437454" y="2229367"/>
                    <a:pt x="2532985" y="2266255"/>
                    <a:pt x="2630408" y="2300306"/>
                  </a:cubicBezTo>
                  <a:cubicBezTo>
                    <a:pt x="2527310" y="2250176"/>
                    <a:pt x="2423267" y="2202883"/>
                    <a:pt x="2318277" y="2157483"/>
                  </a:cubicBezTo>
                  <a:cubicBezTo>
                    <a:pt x="2273822" y="2092219"/>
                    <a:pt x="2228422" y="2026955"/>
                    <a:pt x="2183021" y="1961692"/>
                  </a:cubicBezTo>
                  <a:cubicBezTo>
                    <a:pt x="2183021" y="1961692"/>
                    <a:pt x="2183021" y="1960746"/>
                    <a:pt x="2183967" y="1960746"/>
                  </a:cubicBezTo>
                  <a:cubicBezTo>
                    <a:pt x="2270039" y="1969259"/>
                    <a:pt x="2356111" y="1976825"/>
                    <a:pt x="2442184" y="1984392"/>
                  </a:cubicBezTo>
                  <a:cubicBezTo>
                    <a:pt x="2530148" y="2047764"/>
                    <a:pt x="2620003" y="2110190"/>
                    <a:pt x="2710805" y="2170725"/>
                  </a:cubicBezTo>
                  <a:cubicBezTo>
                    <a:pt x="2640812" y="2324898"/>
                    <a:pt x="2536769" y="2459209"/>
                    <a:pt x="2407187" y="2564198"/>
                  </a:cubicBezTo>
                  <a:cubicBezTo>
                    <a:pt x="2326790" y="2489476"/>
                    <a:pt x="2246393" y="2415700"/>
                    <a:pt x="2165995" y="2343815"/>
                  </a:cubicBezTo>
                  <a:close/>
                  <a:moveTo>
                    <a:pt x="2237880" y="1674154"/>
                  </a:moveTo>
                  <a:cubicBezTo>
                    <a:pt x="2299360" y="1694016"/>
                    <a:pt x="2360841" y="1713879"/>
                    <a:pt x="2423267" y="1733742"/>
                  </a:cubicBezTo>
                  <a:cubicBezTo>
                    <a:pt x="2361786" y="1746984"/>
                    <a:pt x="2299360" y="1760226"/>
                    <a:pt x="2237880" y="1773468"/>
                  </a:cubicBezTo>
                  <a:cubicBezTo>
                    <a:pt x="2239772" y="1756442"/>
                    <a:pt x="2242609" y="1740363"/>
                    <a:pt x="2242609" y="1722392"/>
                  </a:cubicBezTo>
                  <a:cubicBezTo>
                    <a:pt x="2242609" y="1705367"/>
                    <a:pt x="2239772" y="1690233"/>
                    <a:pt x="2237880" y="1674154"/>
                  </a:cubicBezTo>
                  <a:close/>
                  <a:moveTo>
                    <a:pt x="2232205" y="1619294"/>
                  </a:moveTo>
                  <a:cubicBezTo>
                    <a:pt x="2225584" y="1584298"/>
                    <a:pt x="2215180" y="1550247"/>
                    <a:pt x="2200992" y="1519034"/>
                  </a:cubicBezTo>
                  <a:cubicBezTo>
                    <a:pt x="2270985" y="1518088"/>
                    <a:pt x="2340978" y="1518088"/>
                    <a:pt x="2410970" y="1517143"/>
                  </a:cubicBezTo>
                  <a:cubicBezTo>
                    <a:pt x="2351382" y="1550247"/>
                    <a:pt x="2291793" y="1585244"/>
                    <a:pt x="2232205" y="1619294"/>
                  </a:cubicBezTo>
                  <a:close/>
                  <a:moveTo>
                    <a:pt x="2230313" y="1831165"/>
                  </a:moveTo>
                  <a:cubicBezTo>
                    <a:pt x="2288010" y="1873728"/>
                    <a:pt x="2345707" y="1916291"/>
                    <a:pt x="2403404" y="1957908"/>
                  </a:cubicBezTo>
                  <a:cubicBezTo>
                    <a:pt x="2334357" y="1949396"/>
                    <a:pt x="2265310" y="1941829"/>
                    <a:pt x="2196263" y="1934262"/>
                  </a:cubicBezTo>
                  <a:cubicBezTo>
                    <a:pt x="2211396" y="1901157"/>
                    <a:pt x="2222746" y="1867107"/>
                    <a:pt x="2230313" y="1831165"/>
                  </a:cubicBezTo>
                  <a:close/>
                  <a:moveTo>
                    <a:pt x="2481909" y="1988176"/>
                  </a:moveTo>
                  <a:cubicBezTo>
                    <a:pt x="2575548" y="1995742"/>
                    <a:pt x="2670133" y="2002363"/>
                    <a:pt x="2763772" y="2007093"/>
                  </a:cubicBezTo>
                  <a:cubicBezTo>
                    <a:pt x="2659729" y="1990067"/>
                    <a:pt x="2554740" y="1976825"/>
                    <a:pt x="2450696" y="1963584"/>
                  </a:cubicBezTo>
                  <a:cubicBezTo>
                    <a:pt x="2379758" y="1908724"/>
                    <a:pt x="2308819" y="1854811"/>
                    <a:pt x="2236934" y="1801843"/>
                  </a:cubicBezTo>
                  <a:cubicBezTo>
                    <a:pt x="2313548" y="1783872"/>
                    <a:pt x="2390162" y="1765901"/>
                    <a:pt x="2465830" y="1747930"/>
                  </a:cubicBezTo>
                  <a:cubicBezTo>
                    <a:pt x="2573657" y="1781980"/>
                    <a:pt x="2682429" y="1814139"/>
                    <a:pt x="2792148" y="1843461"/>
                  </a:cubicBezTo>
                  <a:cubicBezTo>
                    <a:pt x="2697563" y="1805627"/>
                    <a:pt x="2602978" y="1770630"/>
                    <a:pt x="2507447" y="1737525"/>
                  </a:cubicBezTo>
                  <a:cubicBezTo>
                    <a:pt x="2599194" y="1714825"/>
                    <a:pt x="2690942" y="1691179"/>
                    <a:pt x="2782689" y="1664695"/>
                  </a:cubicBezTo>
                  <a:cubicBezTo>
                    <a:pt x="2677700" y="1681720"/>
                    <a:pt x="2572711" y="1702529"/>
                    <a:pt x="2468667" y="1724284"/>
                  </a:cubicBezTo>
                  <a:cubicBezTo>
                    <a:pt x="2392999" y="1697800"/>
                    <a:pt x="2317331" y="1672262"/>
                    <a:pt x="2241663" y="1646724"/>
                  </a:cubicBezTo>
                  <a:cubicBezTo>
                    <a:pt x="2312602" y="1604161"/>
                    <a:pt x="2384487" y="1560652"/>
                    <a:pt x="2454480" y="1517143"/>
                  </a:cubicBezTo>
                  <a:cubicBezTo>
                    <a:pt x="2560415" y="1515251"/>
                    <a:pt x="2666350" y="1512413"/>
                    <a:pt x="2772285" y="1505792"/>
                  </a:cubicBezTo>
                  <a:cubicBezTo>
                    <a:pt x="2677700" y="1500117"/>
                    <a:pt x="2583115" y="1497280"/>
                    <a:pt x="2488530" y="1495388"/>
                  </a:cubicBezTo>
                  <a:cubicBezTo>
                    <a:pt x="2561360" y="1449987"/>
                    <a:pt x="2633245" y="1404586"/>
                    <a:pt x="2704184" y="1356348"/>
                  </a:cubicBezTo>
                  <a:cubicBezTo>
                    <a:pt x="2618111" y="1400803"/>
                    <a:pt x="2533931" y="1447150"/>
                    <a:pt x="2449750" y="1494442"/>
                  </a:cubicBezTo>
                  <a:cubicBezTo>
                    <a:pt x="2363678" y="1492551"/>
                    <a:pt x="2276660" y="1492551"/>
                    <a:pt x="2190588" y="1491605"/>
                  </a:cubicBezTo>
                  <a:cubicBezTo>
                    <a:pt x="2243555" y="1430124"/>
                    <a:pt x="2295577" y="1367698"/>
                    <a:pt x="2347599" y="1305272"/>
                  </a:cubicBezTo>
                  <a:cubicBezTo>
                    <a:pt x="2449750" y="1271222"/>
                    <a:pt x="2550956" y="1235280"/>
                    <a:pt x="2651216" y="1197445"/>
                  </a:cubicBezTo>
                  <a:cubicBezTo>
                    <a:pt x="2557577" y="1221092"/>
                    <a:pt x="2465830" y="1246630"/>
                    <a:pt x="2373136" y="1274059"/>
                  </a:cubicBezTo>
                  <a:cubicBezTo>
                    <a:pt x="2434617" y="1199337"/>
                    <a:pt x="2496097" y="1124615"/>
                    <a:pt x="2554740" y="1048001"/>
                  </a:cubicBezTo>
                  <a:cubicBezTo>
                    <a:pt x="2479072" y="1125561"/>
                    <a:pt x="2406241" y="1205012"/>
                    <a:pt x="2334357" y="1285409"/>
                  </a:cubicBezTo>
                  <a:cubicBezTo>
                    <a:pt x="2254905" y="1309056"/>
                    <a:pt x="2176400" y="1333648"/>
                    <a:pt x="2096948" y="1358240"/>
                  </a:cubicBezTo>
                  <a:cubicBezTo>
                    <a:pt x="2127216" y="1287301"/>
                    <a:pt x="2156537" y="1216363"/>
                    <a:pt x="2185858" y="1144478"/>
                  </a:cubicBezTo>
                  <a:cubicBezTo>
                    <a:pt x="2276660" y="1075431"/>
                    <a:pt x="2365570" y="1005438"/>
                    <a:pt x="2453534" y="932608"/>
                  </a:cubicBezTo>
                  <a:cubicBezTo>
                    <a:pt x="2368407" y="988413"/>
                    <a:pt x="2285173" y="1046110"/>
                    <a:pt x="2201938" y="1104752"/>
                  </a:cubicBezTo>
                  <a:cubicBezTo>
                    <a:pt x="2236934" y="1017734"/>
                    <a:pt x="2271931" y="929770"/>
                    <a:pt x="2304090" y="840860"/>
                  </a:cubicBezTo>
                  <a:cubicBezTo>
                    <a:pt x="2256797" y="936391"/>
                    <a:pt x="2211396" y="1032868"/>
                    <a:pt x="2167887" y="1129344"/>
                  </a:cubicBezTo>
                  <a:cubicBezTo>
                    <a:pt x="2102624" y="1175691"/>
                    <a:pt x="2037360" y="1222983"/>
                    <a:pt x="1973042" y="1270276"/>
                  </a:cubicBezTo>
                  <a:cubicBezTo>
                    <a:pt x="1972096" y="1269330"/>
                    <a:pt x="1970205" y="1268384"/>
                    <a:pt x="1968313" y="1268384"/>
                  </a:cubicBezTo>
                  <a:cubicBezTo>
                    <a:pt x="1973988" y="1185149"/>
                    <a:pt x="1979663" y="1101915"/>
                    <a:pt x="1985338" y="1018680"/>
                  </a:cubicBezTo>
                  <a:cubicBezTo>
                    <a:pt x="2049656" y="931662"/>
                    <a:pt x="2113028" y="843698"/>
                    <a:pt x="2173562" y="753842"/>
                  </a:cubicBezTo>
                  <a:cubicBezTo>
                    <a:pt x="2110190" y="827618"/>
                    <a:pt x="2048710" y="903286"/>
                    <a:pt x="1987230" y="979900"/>
                  </a:cubicBezTo>
                  <a:cubicBezTo>
                    <a:pt x="1992905" y="882478"/>
                    <a:pt x="1997634" y="784109"/>
                    <a:pt x="1999526" y="686687"/>
                  </a:cubicBezTo>
                  <a:cubicBezTo>
                    <a:pt x="1984392" y="794514"/>
                    <a:pt x="1973042" y="902340"/>
                    <a:pt x="1962638" y="1010167"/>
                  </a:cubicBezTo>
                  <a:cubicBezTo>
                    <a:pt x="1909670" y="1077323"/>
                    <a:pt x="1857648" y="1143532"/>
                    <a:pt x="1805627" y="1210687"/>
                  </a:cubicBezTo>
                  <a:cubicBezTo>
                    <a:pt x="1805627" y="1210687"/>
                    <a:pt x="1804681" y="1210687"/>
                    <a:pt x="1804681" y="1210687"/>
                  </a:cubicBezTo>
                  <a:cubicBezTo>
                    <a:pt x="1787656" y="1121777"/>
                    <a:pt x="1771576" y="1031922"/>
                    <a:pt x="1753605" y="943012"/>
                  </a:cubicBezTo>
                  <a:cubicBezTo>
                    <a:pt x="1783872" y="846535"/>
                    <a:pt x="1813194" y="750059"/>
                    <a:pt x="1839677" y="651690"/>
                  </a:cubicBezTo>
                  <a:cubicBezTo>
                    <a:pt x="1806573" y="734925"/>
                    <a:pt x="1775360" y="819106"/>
                    <a:pt x="1745092" y="903286"/>
                  </a:cubicBezTo>
                  <a:cubicBezTo>
                    <a:pt x="1727121" y="815322"/>
                    <a:pt x="1709150" y="726412"/>
                    <a:pt x="1688341" y="639394"/>
                  </a:cubicBezTo>
                  <a:cubicBezTo>
                    <a:pt x="1698746" y="639394"/>
                    <a:pt x="1709150" y="637503"/>
                    <a:pt x="1719554" y="637503"/>
                  </a:cubicBezTo>
                  <a:cubicBezTo>
                    <a:pt x="2319223" y="637503"/>
                    <a:pt x="2804444" y="1123669"/>
                    <a:pt x="2804444" y="1722392"/>
                  </a:cubicBezTo>
                  <a:cubicBezTo>
                    <a:pt x="2804444" y="1882240"/>
                    <a:pt x="2768502" y="2033576"/>
                    <a:pt x="2707021" y="2170725"/>
                  </a:cubicBezTo>
                  <a:cubicBezTo>
                    <a:pt x="2634191" y="2107353"/>
                    <a:pt x="2558523" y="2047764"/>
                    <a:pt x="2481909" y="1988176"/>
                  </a:cubicBezTo>
                  <a:close/>
                  <a:moveTo>
                    <a:pt x="1732796" y="941120"/>
                  </a:moveTo>
                  <a:cubicBezTo>
                    <a:pt x="1701583" y="1029084"/>
                    <a:pt x="1671316" y="1117048"/>
                    <a:pt x="1641049" y="1205012"/>
                  </a:cubicBezTo>
                  <a:cubicBezTo>
                    <a:pt x="1605107" y="1143532"/>
                    <a:pt x="1568219" y="1081106"/>
                    <a:pt x="1532276" y="1019626"/>
                  </a:cubicBezTo>
                  <a:cubicBezTo>
                    <a:pt x="1533222" y="903286"/>
                    <a:pt x="1533222" y="786947"/>
                    <a:pt x="1528493" y="669661"/>
                  </a:cubicBezTo>
                  <a:cubicBezTo>
                    <a:pt x="1519980" y="773705"/>
                    <a:pt x="1514305" y="877748"/>
                    <a:pt x="1509576" y="981792"/>
                  </a:cubicBezTo>
                  <a:cubicBezTo>
                    <a:pt x="1454717" y="890044"/>
                    <a:pt x="1398911" y="798297"/>
                    <a:pt x="1340269" y="708441"/>
                  </a:cubicBezTo>
                  <a:cubicBezTo>
                    <a:pt x="1393236" y="815322"/>
                    <a:pt x="1450933" y="920312"/>
                    <a:pt x="1508630" y="1025301"/>
                  </a:cubicBezTo>
                  <a:cubicBezTo>
                    <a:pt x="1505792" y="1100969"/>
                    <a:pt x="1502955" y="1175691"/>
                    <a:pt x="1501063" y="1251359"/>
                  </a:cubicBezTo>
                  <a:cubicBezTo>
                    <a:pt x="1500117" y="1251359"/>
                    <a:pt x="1499172" y="1252305"/>
                    <a:pt x="1498226" y="1253251"/>
                  </a:cubicBezTo>
                  <a:cubicBezTo>
                    <a:pt x="1433908" y="1192716"/>
                    <a:pt x="1369590" y="1132182"/>
                    <a:pt x="1304326" y="1072593"/>
                  </a:cubicBezTo>
                  <a:cubicBezTo>
                    <a:pt x="1275951" y="978008"/>
                    <a:pt x="1246630" y="884369"/>
                    <a:pt x="1214471" y="791676"/>
                  </a:cubicBezTo>
                  <a:cubicBezTo>
                    <a:pt x="1233388" y="877748"/>
                    <a:pt x="1254197" y="962875"/>
                    <a:pt x="1275951" y="1048001"/>
                  </a:cubicBezTo>
                  <a:cubicBezTo>
                    <a:pt x="1209742" y="987467"/>
                    <a:pt x="1143532" y="926932"/>
                    <a:pt x="1074485" y="869236"/>
                  </a:cubicBezTo>
                  <a:cubicBezTo>
                    <a:pt x="1142586" y="943012"/>
                    <a:pt x="1213525" y="1014897"/>
                    <a:pt x="1284464" y="1084889"/>
                  </a:cubicBezTo>
                  <a:cubicBezTo>
                    <a:pt x="1307164" y="1173799"/>
                    <a:pt x="1331756" y="1262709"/>
                    <a:pt x="1355402" y="1351619"/>
                  </a:cubicBezTo>
                  <a:cubicBezTo>
                    <a:pt x="1354457" y="1352565"/>
                    <a:pt x="1354457" y="1352565"/>
                    <a:pt x="1353511" y="1353511"/>
                  </a:cubicBezTo>
                  <a:cubicBezTo>
                    <a:pt x="1285409" y="1322298"/>
                    <a:pt x="1218254" y="1291085"/>
                    <a:pt x="1150153" y="1259872"/>
                  </a:cubicBezTo>
                  <a:cubicBezTo>
                    <a:pt x="1085835" y="1169070"/>
                    <a:pt x="1021517" y="1078268"/>
                    <a:pt x="953416" y="989359"/>
                  </a:cubicBezTo>
                  <a:cubicBezTo>
                    <a:pt x="1003546" y="1074485"/>
                    <a:pt x="1056514" y="1158666"/>
                    <a:pt x="1110427" y="1241900"/>
                  </a:cubicBezTo>
                  <a:cubicBezTo>
                    <a:pt x="1020572" y="1201229"/>
                    <a:pt x="928824" y="1161503"/>
                    <a:pt x="837077" y="1124615"/>
                  </a:cubicBezTo>
                  <a:cubicBezTo>
                    <a:pt x="934499" y="1178528"/>
                    <a:pt x="1033814" y="1228658"/>
                    <a:pt x="1133128" y="1277843"/>
                  </a:cubicBezTo>
                  <a:cubicBezTo>
                    <a:pt x="1176637" y="1344052"/>
                    <a:pt x="1220146" y="1409316"/>
                    <a:pt x="1263655" y="1475525"/>
                  </a:cubicBezTo>
                  <a:cubicBezTo>
                    <a:pt x="1262709" y="1476471"/>
                    <a:pt x="1262709" y="1477417"/>
                    <a:pt x="1261763" y="1478363"/>
                  </a:cubicBezTo>
                  <a:cubicBezTo>
                    <a:pt x="1183258" y="1469850"/>
                    <a:pt x="1104752" y="1462283"/>
                    <a:pt x="1026247" y="1454717"/>
                  </a:cubicBezTo>
                  <a:cubicBezTo>
                    <a:pt x="940174" y="1390399"/>
                    <a:pt x="853156" y="1326081"/>
                    <a:pt x="764246" y="1265547"/>
                  </a:cubicBezTo>
                  <a:cubicBezTo>
                    <a:pt x="837077" y="1328919"/>
                    <a:pt x="910853" y="1390399"/>
                    <a:pt x="985575" y="1450933"/>
                  </a:cubicBezTo>
                  <a:cubicBezTo>
                    <a:pt x="890990" y="1442420"/>
                    <a:pt x="796405" y="1433908"/>
                    <a:pt x="701820" y="1429179"/>
                  </a:cubicBezTo>
                  <a:cubicBezTo>
                    <a:pt x="806810" y="1447150"/>
                    <a:pt x="911799" y="1462283"/>
                    <a:pt x="1017734" y="1476471"/>
                  </a:cubicBezTo>
                  <a:cubicBezTo>
                    <a:pt x="1081106" y="1527547"/>
                    <a:pt x="1144478" y="1577677"/>
                    <a:pt x="1208796" y="1627807"/>
                  </a:cubicBezTo>
                  <a:cubicBezTo>
                    <a:pt x="1208796" y="1627807"/>
                    <a:pt x="1208796" y="1628753"/>
                    <a:pt x="1208796" y="1628753"/>
                  </a:cubicBezTo>
                  <a:cubicBezTo>
                    <a:pt x="1123669" y="1647670"/>
                    <a:pt x="1038543" y="1666587"/>
                    <a:pt x="953416" y="1686450"/>
                  </a:cubicBezTo>
                  <a:cubicBezTo>
                    <a:pt x="854102" y="1651453"/>
                    <a:pt x="754788" y="1618349"/>
                    <a:pt x="654528" y="1587135"/>
                  </a:cubicBezTo>
                  <a:cubicBezTo>
                    <a:pt x="741546" y="1624969"/>
                    <a:pt x="828564" y="1660912"/>
                    <a:pt x="916528" y="1695908"/>
                  </a:cubicBezTo>
                  <a:cubicBezTo>
                    <a:pt x="830456" y="1716717"/>
                    <a:pt x="744384" y="1737525"/>
                    <a:pt x="659257" y="1761172"/>
                  </a:cubicBezTo>
                  <a:cubicBezTo>
                    <a:pt x="756680" y="1746038"/>
                    <a:pt x="854102" y="1729013"/>
                    <a:pt x="950579" y="1710096"/>
                  </a:cubicBezTo>
                  <a:cubicBezTo>
                    <a:pt x="1034759" y="1743201"/>
                    <a:pt x="1119886" y="1775359"/>
                    <a:pt x="1204066" y="1807518"/>
                  </a:cubicBezTo>
                  <a:cubicBezTo>
                    <a:pt x="1134074" y="1846298"/>
                    <a:pt x="1064081" y="1885078"/>
                    <a:pt x="994088" y="1923858"/>
                  </a:cubicBezTo>
                  <a:cubicBezTo>
                    <a:pt x="884369" y="1923858"/>
                    <a:pt x="773705" y="1925750"/>
                    <a:pt x="663986" y="1930479"/>
                  </a:cubicBezTo>
                  <a:cubicBezTo>
                    <a:pt x="761409" y="1938046"/>
                    <a:pt x="858831" y="1941829"/>
                    <a:pt x="956254" y="1945612"/>
                  </a:cubicBezTo>
                  <a:cubicBezTo>
                    <a:pt x="873965" y="1991959"/>
                    <a:pt x="792622" y="2040197"/>
                    <a:pt x="712225" y="2089381"/>
                  </a:cubicBezTo>
                  <a:cubicBezTo>
                    <a:pt x="808701" y="2043981"/>
                    <a:pt x="904232" y="1995742"/>
                    <a:pt x="998817" y="1946558"/>
                  </a:cubicBezTo>
                  <a:cubicBezTo>
                    <a:pt x="1083944" y="1949396"/>
                    <a:pt x="1170016" y="1951288"/>
                    <a:pt x="1255142" y="1953179"/>
                  </a:cubicBezTo>
                  <a:cubicBezTo>
                    <a:pt x="1204066" y="2010876"/>
                    <a:pt x="1152991" y="2069519"/>
                    <a:pt x="1102861" y="2128161"/>
                  </a:cubicBezTo>
                  <a:cubicBezTo>
                    <a:pt x="999763" y="2161266"/>
                    <a:pt x="895719" y="2196263"/>
                    <a:pt x="793568" y="2234096"/>
                  </a:cubicBezTo>
                  <a:cubicBezTo>
                    <a:pt x="888153" y="2211396"/>
                    <a:pt x="981792" y="2185858"/>
                    <a:pt x="1075431" y="2159374"/>
                  </a:cubicBezTo>
                  <a:cubicBezTo>
                    <a:pt x="1011113" y="2234096"/>
                    <a:pt x="947741" y="2310710"/>
                    <a:pt x="885315" y="2388270"/>
                  </a:cubicBezTo>
                  <a:cubicBezTo>
                    <a:pt x="963821" y="2309764"/>
                    <a:pt x="1039489" y="2229367"/>
                    <a:pt x="1115157" y="2148024"/>
                  </a:cubicBezTo>
                  <a:cubicBezTo>
                    <a:pt x="1189879" y="2126270"/>
                    <a:pt x="1263655" y="2104515"/>
                    <a:pt x="1337431" y="2082761"/>
                  </a:cubicBezTo>
                  <a:cubicBezTo>
                    <a:pt x="1300543" y="2168833"/>
                    <a:pt x="1264601" y="2254905"/>
                    <a:pt x="1228658" y="2340978"/>
                  </a:cubicBezTo>
                  <a:lnTo>
                    <a:pt x="1000709" y="2513122"/>
                  </a:lnTo>
                  <a:lnTo>
                    <a:pt x="1220146" y="2362732"/>
                  </a:lnTo>
                  <a:cubicBezTo>
                    <a:pt x="1186095" y="2445967"/>
                    <a:pt x="1152991" y="2530147"/>
                    <a:pt x="1121778" y="2614328"/>
                  </a:cubicBezTo>
                  <a:cubicBezTo>
                    <a:pt x="1168124" y="2523526"/>
                    <a:pt x="1210687" y="2432725"/>
                    <a:pt x="1253251" y="2340032"/>
                  </a:cubicBezTo>
                  <a:lnTo>
                    <a:pt x="1482146" y="2183021"/>
                  </a:lnTo>
                  <a:cubicBezTo>
                    <a:pt x="1484038" y="2183966"/>
                    <a:pt x="1484984" y="2184912"/>
                    <a:pt x="1486875" y="2185858"/>
                  </a:cubicBezTo>
                  <a:lnTo>
                    <a:pt x="1475525" y="2420429"/>
                  </a:lnTo>
                  <a:cubicBezTo>
                    <a:pt x="1407424" y="2509339"/>
                    <a:pt x="1340269" y="2599194"/>
                    <a:pt x="1275951" y="2691888"/>
                  </a:cubicBezTo>
                  <a:cubicBezTo>
                    <a:pt x="1344052" y="2616220"/>
                    <a:pt x="1409316" y="2537714"/>
                    <a:pt x="1473634" y="2459209"/>
                  </a:cubicBezTo>
                  <a:lnTo>
                    <a:pt x="1459446" y="2768502"/>
                  </a:lnTo>
                  <a:lnTo>
                    <a:pt x="1490659" y="2438400"/>
                  </a:lnTo>
                  <a:cubicBezTo>
                    <a:pt x="1544572" y="2373136"/>
                    <a:pt x="1597540" y="2306927"/>
                    <a:pt x="1650507" y="2240717"/>
                  </a:cubicBezTo>
                  <a:cubicBezTo>
                    <a:pt x="1666587" y="2306927"/>
                    <a:pt x="1682666" y="2373136"/>
                    <a:pt x="1698746" y="2439346"/>
                  </a:cubicBezTo>
                  <a:cubicBezTo>
                    <a:pt x="1665641" y="2552848"/>
                    <a:pt x="1633482" y="2667296"/>
                    <a:pt x="1605107" y="2782689"/>
                  </a:cubicBezTo>
                  <a:cubicBezTo>
                    <a:pt x="1641995" y="2683375"/>
                    <a:pt x="1676045" y="2583115"/>
                    <a:pt x="1709150" y="2481909"/>
                  </a:cubicBezTo>
                  <a:cubicBezTo>
                    <a:pt x="1735634" y="2586898"/>
                    <a:pt x="1762118" y="2692834"/>
                    <a:pt x="1793331" y="2796877"/>
                  </a:cubicBezTo>
                  <a:cubicBezTo>
                    <a:pt x="1773468" y="2676754"/>
                    <a:pt x="1748876" y="2557577"/>
                    <a:pt x="1723338" y="2439346"/>
                  </a:cubicBezTo>
                  <a:cubicBezTo>
                    <a:pt x="1745092" y="2372191"/>
                    <a:pt x="1766847" y="2304089"/>
                    <a:pt x="1788602" y="2235988"/>
                  </a:cubicBezTo>
                  <a:cubicBezTo>
                    <a:pt x="1835894" y="2305981"/>
                    <a:pt x="1883186" y="2375974"/>
                    <a:pt x="1931425" y="2445967"/>
                  </a:cubicBezTo>
                  <a:cubicBezTo>
                    <a:pt x="1938046" y="2554740"/>
                    <a:pt x="1946558" y="2663512"/>
                    <a:pt x="1957909" y="2772285"/>
                  </a:cubicBezTo>
                  <a:cubicBezTo>
                    <a:pt x="1958854" y="2674862"/>
                    <a:pt x="1956963" y="2577440"/>
                    <a:pt x="1955071" y="2480017"/>
                  </a:cubicBezTo>
                  <a:cubicBezTo>
                    <a:pt x="2011822" y="2563252"/>
                    <a:pt x="2070465" y="2644595"/>
                    <a:pt x="2130999" y="2725938"/>
                  </a:cubicBezTo>
                  <a:cubicBezTo>
                    <a:pt x="2004255" y="2777014"/>
                    <a:pt x="1867107" y="2806336"/>
                    <a:pt x="1722392" y="2806336"/>
                  </a:cubicBezTo>
                  <a:cubicBezTo>
                    <a:pt x="1122723" y="2806336"/>
                    <a:pt x="637503" y="2320169"/>
                    <a:pt x="637503" y="1721446"/>
                  </a:cubicBezTo>
                  <a:cubicBezTo>
                    <a:pt x="637503" y="1133128"/>
                    <a:pt x="1106644" y="655474"/>
                    <a:pt x="1690233" y="637503"/>
                  </a:cubicBezTo>
                  <a:cubicBezTo>
                    <a:pt x="1702529" y="739654"/>
                    <a:pt x="1716717" y="840860"/>
                    <a:pt x="1732796" y="941120"/>
                  </a:cubicBezTo>
                  <a:close/>
                  <a:moveTo>
                    <a:pt x="1206904" y="1776305"/>
                  </a:moveTo>
                  <a:cubicBezTo>
                    <a:pt x="1136911" y="1750767"/>
                    <a:pt x="1065972" y="1725229"/>
                    <a:pt x="995034" y="1699691"/>
                  </a:cubicBezTo>
                  <a:cubicBezTo>
                    <a:pt x="1065972" y="1685504"/>
                    <a:pt x="1136911" y="1671316"/>
                    <a:pt x="1207850" y="1656183"/>
                  </a:cubicBezTo>
                  <a:cubicBezTo>
                    <a:pt x="1205012" y="1677937"/>
                    <a:pt x="1201229" y="1698746"/>
                    <a:pt x="1201229" y="1720500"/>
                  </a:cubicBezTo>
                  <a:cubicBezTo>
                    <a:pt x="1201229" y="1740363"/>
                    <a:pt x="1204066" y="1758334"/>
                    <a:pt x="1206904" y="1776305"/>
                  </a:cubicBezTo>
                  <a:close/>
                  <a:moveTo>
                    <a:pt x="1213525" y="1834002"/>
                  </a:moveTo>
                  <a:cubicBezTo>
                    <a:pt x="1220146" y="1865215"/>
                    <a:pt x="1229604" y="1895482"/>
                    <a:pt x="1241900" y="1924804"/>
                  </a:cubicBezTo>
                  <a:cubicBezTo>
                    <a:pt x="1175691" y="1923858"/>
                    <a:pt x="1109482" y="1923858"/>
                    <a:pt x="1043272" y="1923858"/>
                  </a:cubicBezTo>
                  <a:cubicBezTo>
                    <a:pt x="1100023" y="1893591"/>
                    <a:pt x="1156774" y="1863323"/>
                    <a:pt x="1213525" y="1834002"/>
                  </a:cubicBezTo>
                  <a:close/>
                  <a:moveTo>
                    <a:pt x="1218254" y="1596594"/>
                  </a:moveTo>
                  <a:cubicBezTo>
                    <a:pt x="1167178" y="1557814"/>
                    <a:pt x="1116102" y="1519034"/>
                    <a:pt x="1065027" y="1480254"/>
                  </a:cubicBezTo>
                  <a:cubicBezTo>
                    <a:pt x="1126507" y="1487821"/>
                    <a:pt x="1188933" y="1496334"/>
                    <a:pt x="1250413" y="1503901"/>
                  </a:cubicBezTo>
                  <a:cubicBezTo>
                    <a:pt x="1236225" y="1533222"/>
                    <a:pt x="1225821" y="1564435"/>
                    <a:pt x="1218254" y="15965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54"/>
            <p:cNvSpPr/>
            <p:nvPr/>
          </p:nvSpPr>
          <p:spPr>
            <a:xfrm>
              <a:off x="1551163" y="3251037"/>
              <a:ext cx="341616" cy="341967"/>
            </a:xfrm>
            <a:custGeom>
              <a:avLst/>
              <a:gdLst/>
              <a:ahLst/>
              <a:cxnLst/>
              <a:rect l="l" t="t" r="r" b="b"/>
              <a:pathLst>
                <a:path w="341616" h="341967" extrusionOk="0">
                  <a:moveTo>
                    <a:pt x="177850" y="142"/>
                  </a:moveTo>
                  <a:cubicBezTo>
                    <a:pt x="133395" y="-1749"/>
                    <a:pt x="87048" y="15276"/>
                    <a:pt x="53943" y="46489"/>
                  </a:cubicBezTo>
                  <a:cubicBezTo>
                    <a:pt x="20839" y="78648"/>
                    <a:pt x="976" y="124049"/>
                    <a:pt x="30" y="170395"/>
                  </a:cubicBezTo>
                  <a:cubicBezTo>
                    <a:pt x="-1862" y="265926"/>
                    <a:pt x="86102" y="348215"/>
                    <a:pt x="177850" y="341594"/>
                  </a:cubicBezTo>
                  <a:cubicBezTo>
                    <a:pt x="268651" y="339703"/>
                    <a:pt x="345265" y="257413"/>
                    <a:pt x="341482" y="170395"/>
                  </a:cubicBezTo>
                  <a:cubicBezTo>
                    <a:pt x="343373" y="258359"/>
                    <a:pt x="262030" y="334027"/>
                    <a:pt x="177850" y="327406"/>
                  </a:cubicBezTo>
                  <a:cubicBezTo>
                    <a:pt x="94615" y="324569"/>
                    <a:pt x="25568" y="249847"/>
                    <a:pt x="28405" y="170395"/>
                  </a:cubicBezTo>
                  <a:cubicBezTo>
                    <a:pt x="25568" y="90944"/>
                    <a:pt x="94615" y="16222"/>
                    <a:pt x="177850" y="13384"/>
                  </a:cubicBezTo>
                  <a:cubicBezTo>
                    <a:pt x="262030" y="6763"/>
                    <a:pt x="343373" y="82431"/>
                    <a:pt x="341482" y="170395"/>
                  </a:cubicBezTo>
                  <a:cubicBezTo>
                    <a:pt x="345265" y="84323"/>
                    <a:pt x="268651" y="2980"/>
                    <a:pt x="177850" y="1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54"/>
            <p:cNvSpPr/>
            <p:nvPr/>
          </p:nvSpPr>
          <p:spPr>
            <a:xfrm>
              <a:off x="1406478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54"/>
            <p:cNvSpPr/>
            <p:nvPr/>
          </p:nvSpPr>
          <p:spPr>
            <a:xfrm>
              <a:off x="1874673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54"/>
            <p:cNvSpPr/>
            <p:nvPr/>
          </p:nvSpPr>
          <p:spPr>
            <a:xfrm>
              <a:off x="1649561" y="3030128"/>
              <a:ext cx="125900" cy="128099"/>
            </a:xfrm>
            <a:custGeom>
              <a:avLst/>
              <a:gdLst/>
              <a:ahLst/>
              <a:cxnLst/>
              <a:rect l="l" t="t" r="r" b="b"/>
              <a:pathLst>
                <a:path w="125900" h="128099" extrusionOk="0">
                  <a:moveTo>
                    <a:pt x="69993" y="127413"/>
                  </a:moveTo>
                  <a:cubicBezTo>
                    <a:pt x="103098" y="123630"/>
                    <a:pt x="127690" y="93363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2821"/>
                    <a:pt x="35942" y="133088"/>
                    <a:pt x="69993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54"/>
            <p:cNvSpPr/>
            <p:nvPr/>
          </p:nvSpPr>
          <p:spPr>
            <a:xfrm>
              <a:off x="1916188" y="3592143"/>
              <a:ext cx="125917" cy="127901"/>
            </a:xfrm>
            <a:custGeom>
              <a:avLst/>
              <a:gdLst/>
              <a:ahLst/>
              <a:cxnLst/>
              <a:rect l="l" t="t" r="r" b="b"/>
              <a:pathLst>
                <a:path w="125917" h="127901" extrusionOk="0">
                  <a:moveTo>
                    <a:pt x="55907" y="488"/>
                  </a:moveTo>
                  <a:cubicBezTo>
                    <a:pt x="22803" y="4271"/>
                    <a:pt x="-1790" y="34539"/>
                    <a:pt x="102" y="63860"/>
                  </a:cubicBezTo>
                  <a:cubicBezTo>
                    <a:pt x="102" y="33593"/>
                    <a:pt x="29423" y="9001"/>
                    <a:pt x="55907" y="14676"/>
                  </a:cubicBezTo>
                  <a:cubicBezTo>
                    <a:pt x="81445" y="18459"/>
                    <a:pt x="99416" y="42105"/>
                    <a:pt x="98470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3" y="118719"/>
                    <a:pt x="102" y="94127"/>
                    <a:pt x="102" y="63860"/>
                  </a:cubicBezTo>
                  <a:cubicBezTo>
                    <a:pt x="-1790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6846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54"/>
            <p:cNvSpPr/>
            <p:nvPr/>
          </p:nvSpPr>
          <p:spPr>
            <a:xfrm>
              <a:off x="1430022" y="3592143"/>
              <a:ext cx="125900" cy="127901"/>
            </a:xfrm>
            <a:custGeom>
              <a:avLst/>
              <a:gdLst/>
              <a:ahLst/>
              <a:cxnLst/>
              <a:rect l="l" t="t" r="r" b="b"/>
              <a:pathLst>
                <a:path w="125900" h="127901" extrusionOk="0">
                  <a:moveTo>
                    <a:pt x="55907" y="488"/>
                  </a:moveTo>
                  <a:cubicBezTo>
                    <a:pt x="22803" y="4271"/>
                    <a:pt x="-1789" y="34539"/>
                    <a:pt x="102" y="63860"/>
                  </a:cubicBezTo>
                  <a:cubicBezTo>
                    <a:pt x="102" y="33593"/>
                    <a:pt x="29424" y="9001"/>
                    <a:pt x="55907" y="14676"/>
                  </a:cubicBezTo>
                  <a:cubicBezTo>
                    <a:pt x="81445" y="18459"/>
                    <a:pt x="99416" y="42105"/>
                    <a:pt x="98471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4" y="118719"/>
                    <a:pt x="102" y="94127"/>
                    <a:pt x="102" y="63860"/>
                  </a:cubicBezTo>
                  <a:cubicBezTo>
                    <a:pt x="-1789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5900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54"/>
            <p:cNvSpPr/>
            <p:nvPr/>
          </p:nvSpPr>
          <p:spPr>
            <a:xfrm>
              <a:off x="1668376" y="3699789"/>
              <a:ext cx="125918" cy="128082"/>
            </a:xfrm>
            <a:custGeom>
              <a:avLst/>
              <a:gdLst/>
              <a:ahLst/>
              <a:cxnLst/>
              <a:rect l="l" t="t" r="r" b="b"/>
              <a:pathLst>
                <a:path w="125918" h="128082" extrusionOk="0">
                  <a:moveTo>
                    <a:pt x="55907" y="669"/>
                  </a:moveTo>
                  <a:cubicBezTo>
                    <a:pt x="22803" y="4453"/>
                    <a:pt x="-1789" y="34720"/>
                    <a:pt x="102" y="64041"/>
                  </a:cubicBezTo>
                  <a:cubicBezTo>
                    <a:pt x="102" y="33774"/>
                    <a:pt x="29424" y="9182"/>
                    <a:pt x="55907" y="14857"/>
                  </a:cubicBezTo>
                  <a:cubicBezTo>
                    <a:pt x="81445" y="18641"/>
                    <a:pt x="99416" y="42287"/>
                    <a:pt x="98471" y="64041"/>
                  </a:cubicBezTo>
                  <a:cubicBezTo>
                    <a:pt x="99416" y="85796"/>
                    <a:pt x="82391" y="109442"/>
                    <a:pt x="55907" y="113225"/>
                  </a:cubicBezTo>
                  <a:cubicBezTo>
                    <a:pt x="29424" y="118900"/>
                    <a:pt x="102" y="94308"/>
                    <a:pt x="102" y="64041"/>
                  </a:cubicBezTo>
                  <a:cubicBezTo>
                    <a:pt x="-1789" y="93363"/>
                    <a:pt x="22803" y="123630"/>
                    <a:pt x="55907" y="127413"/>
                  </a:cubicBezTo>
                  <a:cubicBezTo>
                    <a:pt x="89958" y="133088"/>
                    <a:pt x="125900" y="101875"/>
                    <a:pt x="125900" y="64041"/>
                  </a:cubicBezTo>
                  <a:cubicBezTo>
                    <a:pt x="126846" y="26207"/>
                    <a:pt x="89958" y="-5006"/>
                    <a:pt x="55907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54"/>
            <p:cNvSpPr/>
            <p:nvPr/>
          </p:nvSpPr>
          <p:spPr>
            <a:xfrm>
              <a:off x="1298651" y="33536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69993" y="669"/>
                  </a:move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3362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54"/>
            <p:cNvSpPr/>
            <p:nvPr/>
          </p:nvSpPr>
          <p:spPr>
            <a:xfrm>
              <a:off x="1982482" y="3353608"/>
              <a:ext cx="125917" cy="128082"/>
            </a:xfrm>
            <a:custGeom>
              <a:avLst/>
              <a:gdLst/>
              <a:ahLst/>
              <a:cxnLst/>
              <a:rect l="l" t="t" r="r" b="b"/>
              <a:pathLst>
                <a:path w="125917" h="128082" extrusionOk="0">
                  <a:moveTo>
                    <a:pt x="70011" y="127413"/>
                  </a:moveTo>
                  <a:cubicBezTo>
                    <a:pt x="103115" y="123630"/>
                    <a:pt x="127708" y="93362"/>
                    <a:pt x="125816" y="64041"/>
                  </a:cubicBezTo>
                  <a:cubicBezTo>
                    <a:pt x="125816" y="94308"/>
                    <a:pt x="96494" y="118900"/>
                    <a:pt x="70011" y="113225"/>
                  </a:cubicBezTo>
                  <a:cubicBezTo>
                    <a:pt x="44473" y="109442"/>
                    <a:pt x="26501" y="85796"/>
                    <a:pt x="27447" y="64041"/>
                  </a:cubicBezTo>
                  <a:cubicBezTo>
                    <a:pt x="26501" y="42287"/>
                    <a:pt x="43527" y="18640"/>
                    <a:pt x="70011" y="14857"/>
                  </a:cubicBezTo>
                  <a:cubicBezTo>
                    <a:pt x="96494" y="9182"/>
                    <a:pt x="125816" y="33774"/>
                    <a:pt x="125816" y="64041"/>
                  </a:cubicBezTo>
                  <a:cubicBezTo>
                    <a:pt x="127708" y="34720"/>
                    <a:pt x="103115" y="4453"/>
                    <a:pt x="70011" y="669"/>
                  </a:cubicBezTo>
                  <a:cubicBezTo>
                    <a:pt x="35960" y="-5006"/>
                    <a:pt x="18" y="26207"/>
                    <a:pt x="18" y="64041"/>
                  </a:cubicBezTo>
                  <a:cubicBezTo>
                    <a:pt x="-928" y="101875"/>
                    <a:pt x="35960" y="133088"/>
                    <a:pt x="70011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1" name="Google Shape;1251;p54"/>
          <p:cNvGrpSpPr/>
          <p:nvPr/>
        </p:nvGrpSpPr>
        <p:grpSpPr>
          <a:xfrm rot="-769464" flipH="1">
            <a:off x="-964991" y="-759861"/>
            <a:ext cx="3810975" cy="1560404"/>
            <a:chOff x="8369757" y="2312737"/>
            <a:chExt cx="3824133" cy="1565792"/>
          </a:xfrm>
        </p:grpSpPr>
        <p:sp>
          <p:nvSpPr>
            <p:cNvPr id="1252" name="Google Shape;1252;p54"/>
            <p:cNvSpPr/>
            <p:nvPr/>
          </p:nvSpPr>
          <p:spPr>
            <a:xfrm>
              <a:off x="8490635" y="2312737"/>
              <a:ext cx="425091" cy="316270"/>
            </a:xfrm>
            <a:custGeom>
              <a:avLst/>
              <a:gdLst/>
              <a:ahLst/>
              <a:cxnLst/>
              <a:rect l="l" t="t" r="r" b="b"/>
              <a:pathLst>
                <a:path w="425091" h="316270" extrusionOk="0">
                  <a:moveTo>
                    <a:pt x="51331" y="95691"/>
                  </a:moveTo>
                  <a:cubicBezTo>
                    <a:pt x="53223" y="98529"/>
                    <a:pt x="56060" y="102312"/>
                    <a:pt x="57952" y="105150"/>
                  </a:cubicBezTo>
                  <a:cubicBezTo>
                    <a:pt x="51331" y="102312"/>
                    <a:pt x="42818" y="95691"/>
                    <a:pt x="33360" y="88125"/>
                  </a:cubicBezTo>
                  <a:cubicBezTo>
                    <a:pt x="71194" y="134471"/>
                    <a:pt x="126053" y="177034"/>
                    <a:pt x="183750" y="212031"/>
                  </a:cubicBezTo>
                  <a:cubicBezTo>
                    <a:pt x="241447" y="247027"/>
                    <a:pt x="301981" y="273511"/>
                    <a:pt x="352111" y="290536"/>
                  </a:cubicBezTo>
                  <a:cubicBezTo>
                    <a:pt x="382378" y="311345"/>
                    <a:pt x="415483" y="320804"/>
                    <a:pt x="423050" y="314183"/>
                  </a:cubicBezTo>
                  <a:cubicBezTo>
                    <a:pt x="431562" y="307562"/>
                    <a:pt x="412645" y="285807"/>
                    <a:pt x="381432" y="264998"/>
                  </a:cubicBezTo>
                  <a:cubicBezTo>
                    <a:pt x="374811" y="259323"/>
                    <a:pt x="367245" y="253648"/>
                    <a:pt x="363461" y="248919"/>
                  </a:cubicBezTo>
                  <a:cubicBezTo>
                    <a:pt x="345490" y="228110"/>
                    <a:pt x="323736" y="207302"/>
                    <a:pt x="301035" y="185547"/>
                  </a:cubicBezTo>
                  <a:cubicBezTo>
                    <a:pt x="289685" y="174197"/>
                    <a:pt x="277389" y="163793"/>
                    <a:pt x="265093" y="152442"/>
                  </a:cubicBezTo>
                  <a:cubicBezTo>
                    <a:pt x="252797" y="141092"/>
                    <a:pt x="240501" y="129742"/>
                    <a:pt x="227259" y="118392"/>
                  </a:cubicBezTo>
                  <a:cubicBezTo>
                    <a:pt x="236718" y="128796"/>
                    <a:pt x="246176" y="139200"/>
                    <a:pt x="255635" y="148659"/>
                  </a:cubicBezTo>
                  <a:cubicBezTo>
                    <a:pt x="240501" y="135417"/>
                    <a:pt x="225367" y="122175"/>
                    <a:pt x="207396" y="108933"/>
                  </a:cubicBezTo>
                  <a:cubicBezTo>
                    <a:pt x="208342" y="111771"/>
                    <a:pt x="209288" y="115554"/>
                    <a:pt x="210234" y="118392"/>
                  </a:cubicBezTo>
                  <a:cubicBezTo>
                    <a:pt x="197937" y="106096"/>
                    <a:pt x="183750" y="92854"/>
                    <a:pt x="169562" y="80558"/>
                  </a:cubicBezTo>
                  <a:cubicBezTo>
                    <a:pt x="154429" y="68262"/>
                    <a:pt x="139295" y="56912"/>
                    <a:pt x="123216" y="46507"/>
                  </a:cubicBezTo>
                  <a:cubicBezTo>
                    <a:pt x="92003" y="25698"/>
                    <a:pt x="61735" y="9619"/>
                    <a:pt x="38089" y="2998"/>
                  </a:cubicBezTo>
                  <a:cubicBezTo>
                    <a:pt x="14443" y="-3623"/>
                    <a:pt x="2147" y="1106"/>
                    <a:pt x="255" y="13402"/>
                  </a:cubicBezTo>
                  <a:cubicBezTo>
                    <a:pt x="-1637" y="25698"/>
                    <a:pt x="6876" y="46507"/>
                    <a:pt x="29576" y="72991"/>
                  </a:cubicBezTo>
                  <a:cubicBezTo>
                    <a:pt x="38089" y="79612"/>
                    <a:pt x="44710" y="88125"/>
                    <a:pt x="51331" y="956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54"/>
            <p:cNvSpPr/>
            <p:nvPr/>
          </p:nvSpPr>
          <p:spPr>
            <a:xfrm>
              <a:off x="8436188" y="2357292"/>
              <a:ext cx="261842" cy="187338"/>
            </a:xfrm>
            <a:custGeom>
              <a:avLst/>
              <a:gdLst/>
              <a:ahLst/>
              <a:cxnLst/>
              <a:rect l="l" t="t" r="r" b="b"/>
              <a:pathLst>
                <a:path w="261842" h="187338" extrusionOk="0">
                  <a:moveTo>
                    <a:pt x="176716" y="176934"/>
                  </a:moveTo>
                  <a:cubicBezTo>
                    <a:pt x="145503" y="146667"/>
                    <a:pt x="117128" y="116400"/>
                    <a:pt x="88752" y="86133"/>
                  </a:cubicBezTo>
                  <a:lnTo>
                    <a:pt x="84969" y="78566"/>
                  </a:lnTo>
                  <a:lnTo>
                    <a:pt x="77402" y="92754"/>
                  </a:lnTo>
                  <a:lnTo>
                    <a:pt x="78348" y="92754"/>
                  </a:lnTo>
                  <a:cubicBezTo>
                    <a:pt x="116182" y="105995"/>
                    <a:pt x="170096" y="138154"/>
                    <a:pt x="220226" y="168421"/>
                  </a:cubicBezTo>
                  <a:lnTo>
                    <a:pt x="239143" y="177880"/>
                  </a:lnTo>
                  <a:cubicBezTo>
                    <a:pt x="248601" y="181663"/>
                    <a:pt x="255222" y="182609"/>
                    <a:pt x="259005" y="181663"/>
                  </a:cubicBezTo>
                  <a:cubicBezTo>
                    <a:pt x="267518" y="177880"/>
                    <a:pt x="256168" y="161801"/>
                    <a:pt x="234414" y="145721"/>
                  </a:cubicBezTo>
                  <a:cubicBezTo>
                    <a:pt x="225901" y="139100"/>
                    <a:pt x="217388" y="133425"/>
                    <a:pt x="209821" y="126804"/>
                  </a:cubicBezTo>
                  <a:cubicBezTo>
                    <a:pt x="181446" y="101266"/>
                    <a:pt x="143612" y="70999"/>
                    <a:pt x="108616" y="46407"/>
                  </a:cubicBezTo>
                  <a:cubicBezTo>
                    <a:pt x="72673" y="21815"/>
                    <a:pt x="38623" y="1952"/>
                    <a:pt x="15922" y="60"/>
                  </a:cubicBezTo>
                  <a:cubicBezTo>
                    <a:pt x="5518" y="-886"/>
                    <a:pt x="5518" y="9519"/>
                    <a:pt x="2680" y="16140"/>
                  </a:cubicBezTo>
                  <a:cubicBezTo>
                    <a:pt x="-2049" y="18977"/>
                    <a:pt x="-157" y="26544"/>
                    <a:pt x="5518" y="36948"/>
                  </a:cubicBezTo>
                  <a:cubicBezTo>
                    <a:pt x="12139" y="46407"/>
                    <a:pt x="22543" y="58703"/>
                    <a:pt x="36731" y="70999"/>
                  </a:cubicBezTo>
                  <a:cubicBezTo>
                    <a:pt x="65106" y="94645"/>
                    <a:pt x="96319" y="107887"/>
                    <a:pt x="104832" y="101266"/>
                  </a:cubicBezTo>
                  <a:cubicBezTo>
                    <a:pt x="109561" y="105995"/>
                    <a:pt x="114291" y="109779"/>
                    <a:pt x="119020" y="114508"/>
                  </a:cubicBezTo>
                  <a:cubicBezTo>
                    <a:pt x="114291" y="112616"/>
                    <a:pt x="109561" y="110725"/>
                    <a:pt x="104832" y="108833"/>
                  </a:cubicBezTo>
                  <a:cubicBezTo>
                    <a:pt x="119020" y="107887"/>
                    <a:pt x="147395" y="126804"/>
                    <a:pt x="171987" y="138154"/>
                  </a:cubicBezTo>
                  <a:lnTo>
                    <a:pt x="205092" y="158017"/>
                  </a:lnTo>
                  <a:lnTo>
                    <a:pt x="201309" y="125858"/>
                  </a:lnTo>
                  <a:lnTo>
                    <a:pt x="183337" y="117346"/>
                  </a:lnTo>
                  <a:cubicBezTo>
                    <a:pt x="184284" y="119237"/>
                    <a:pt x="185229" y="122075"/>
                    <a:pt x="185229" y="122075"/>
                  </a:cubicBezTo>
                  <a:cubicBezTo>
                    <a:pt x="167258" y="113562"/>
                    <a:pt x="151179" y="105995"/>
                    <a:pt x="134153" y="96537"/>
                  </a:cubicBezTo>
                  <a:cubicBezTo>
                    <a:pt x="117128" y="88024"/>
                    <a:pt x="100103" y="78566"/>
                    <a:pt x="83078" y="67216"/>
                  </a:cubicBezTo>
                  <a:cubicBezTo>
                    <a:pt x="67944" y="58703"/>
                    <a:pt x="52810" y="50190"/>
                    <a:pt x="37677" y="42623"/>
                  </a:cubicBezTo>
                  <a:cubicBezTo>
                    <a:pt x="24435" y="37894"/>
                    <a:pt x="20651" y="43569"/>
                    <a:pt x="30110" y="56811"/>
                  </a:cubicBezTo>
                  <a:lnTo>
                    <a:pt x="45244" y="74782"/>
                  </a:lnTo>
                  <a:lnTo>
                    <a:pt x="38623" y="66270"/>
                  </a:lnTo>
                  <a:cubicBezTo>
                    <a:pt x="76457" y="103158"/>
                    <a:pt x="119965" y="140992"/>
                    <a:pt x="160637" y="175988"/>
                  </a:cubicBezTo>
                  <a:cubicBezTo>
                    <a:pt x="167258" y="181663"/>
                    <a:pt x="175771" y="187338"/>
                    <a:pt x="181446" y="187338"/>
                  </a:cubicBezTo>
                  <a:cubicBezTo>
                    <a:pt x="185229" y="187338"/>
                    <a:pt x="183337" y="182609"/>
                    <a:pt x="176716" y="17693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54" name="Google Shape;1254;p54"/>
            <p:cNvGrpSpPr/>
            <p:nvPr/>
          </p:nvGrpSpPr>
          <p:grpSpPr>
            <a:xfrm>
              <a:off x="8369757" y="2386673"/>
              <a:ext cx="3824133" cy="1491856"/>
              <a:chOff x="8369757" y="2386673"/>
              <a:chExt cx="3824133" cy="1491856"/>
            </a:xfrm>
          </p:grpSpPr>
          <p:sp>
            <p:nvSpPr>
              <p:cNvPr id="1255" name="Google Shape;1255;p54"/>
              <p:cNvSpPr/>
              <p:nvPr/>
            </p:nvSpPr>
            <p:spPr>
              <a:xfrm>
                <a:off x="8434140" y="2399915"/>
                <a:ext cx="24591" cy="23909"/>
              </a:xfrm>
              <a:custGeom>
                <a:avLst/>
                <a:gdLst/>
                <a:ahLst/>
                <a:cxnLst/>
                <a:rect l="l" t="t" r="r" b="b"/>
                <a:pathLst>
                  <a:path w="24591" h="23909" extrusionOk="0">
                    <a:moveTo>
                      <a:pt x="24592" y="22700"/>
                    </a:moveTo>
                    <a:cubicBezTo>
                      <a:pt x="18917" y="16079"/>
                      <a:pt x="14188" y="9458"/>
                      <a:pt x="4729" y="1892"/>
                    </a:cubicBezTo>
                    <a:cubicBezTo>
                      <a:pt x="1892" y="946"/>
                      <a:pt x="0" y="0"/>
                      <a:pt x="0" y="0"/>
                    </a:cubicBezTo>
                    <a:cubicBezTo>
                      <a:pt x="2837" y="3783"/>
                      <a:pt x="6621" y="8513"/>
                      <a:pt x="10404" y="14188"/>
                    </a:cubicBezTo>
                    <a:cubicBezTo>
                      <a:pt x="17025" y="23646"/>
                      <a:pt x="23646" y="25538"/>
                      <a:pt x="24592" y="2270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54"/>
              <p:cNvSpPr/>
              <p:nvPr/>
            </p:nvSpPr>
            <p:spPr>
              <a:xfrm>
                <a:off x="8430356" y="2394240"/>
                <a:ext cx="3783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3783" h="5675" extrusionOk="0">
                    <a:moveTo>
                      <a:pt x="3784" y="5675"/>
                    </a:moveTo>
                    <a:cubicBezTo>
                      <a:pt x="946" y="1892"/>
                      <a:pt x="0" y="0"/>
                      <a:pt x="0" y="0"/>
                    </a:cubicBezTo>
                    <a:cubicBezTo>
                      <a:pt x="946" y="1892"/>
                      <a:pt x="946" y="2838"/>
                      <a:pt x="1892" y="4729"/>
                    </a:cubicBezTo>
                    <a:cubicBezTo>
                      <a:pt x="2837" y="5675"/>
                      <a:pt x="2837" y="5675"/>
                      <a:pt x="3784" y="5675"/>
                    </a:cubicBezTo>
                    <a:cubicBezTo>
                      <a:pt x="2837" y="5675"/>
                      <a:pt x="2837" y="5675"/>
                      <a:pt x="3784" y="56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54"/>
              <p:cNvSpPr/>
              <p:nvPr/>
            </p:nvSpPr>
            <p:spPr>
              <a:xfrm>
                <a:off x="10608501" y="3359331"/>
                <a:ext cx="519539" cy="133749"/>
              </a:xfrm>
              <a:custGeom>
                <a:avLst/>
                <a:gdLst/>
                <a:ahLst/>
                <a:cxnLst/>
                <a:rect l="l" t="t" r="r" b="b"/>
                <a:pathLst>
                  <a:path w="519539" h="133749" extrusionOk="0">
                    <a:moveTo>
                      <a:pt x="7713" y="6296"/>
                    </a:moveTo>
                    <a:cubicBezTo>
                      <a:pt x="90002" y="31834"/>
                      <a:pt x="173237" y="52643"/>
                      <a:pt x="256471" y="74398"/>
                    </a:cubicBezTo>
                    <a:cubicBezTo>
                      <a:pt x="298088" y="84802"/>
                      <a:pt x="340652" y="94260"/>
                      <a:pt x="382269" y="104665"/>
                    </a:cubicBezTo>
                    <a:cubicBezTo>
                      <a:pt x="423887" y="114123"/>
                      <a:pt x="466450" y="124528"/>
                      <a:pt x="508068" y="133040"/>
                    </a:cubicBezTo>
                    <a:cubicBezTo>
                      <a:pt x="513743" y="133986"/>
                      <a:pt x="518472" y="133986"/>
                      <a:pt x="519417" y="133040"/>
                    </a:cubicBezTo>
                    <a:cubicBezTo>
                      <a:pt x="520363" y="132094"/>
                      <a:pt x="515634" y="129257"/>
                      <a:pt x="510905" y="128311"/>
                    </a:cubicBezTo>
                    <a:cubicBezTo>
                      <a:pt x="468341" y="119798"/>
                      <a:pt x="426724" y="109394"/>
                      <a:pt x="385107" y="99935"/>
                    </a:cubicBezTo>
                    <a:cubicBezTo>
                      <a:pt x="343490" y="89531"/>
                      <a:pt x="300926" y="81018"/>
                      <a:pt x="259309" y="69668"/>
                    </a:cubicBezTo>
                    <a:cubicBezTo>
                      <a:pt x="176074" y="46968"/>
                      <a:pt x="92840" y="27105"/>
                      <a:pt x="11497" y="1567"/>
                    </a:cubicBezTo>
                    <a:cubicBezTo>
                      <a:pt x="5821" y="-325"/>
                      <a:pt x="1091" y="-325"/>
                      <a:pt x="146" y="621"/>
                    </a:cubicBezTo>
                    <a:cubicBezTo>
                      <a:pt x="-800" y="2513"/>
                      <a:pt x="2984" y="5350"/>
                      <a:pt x="7713" y="6296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54"/>
              <p:cNvSpPr/>
              <p:nvPr/>
            </p:nvSpPr>
            <p:spPr>
              <a:xfrm>
                <a:off x="11860243" y="3748326"/>
                <a:ext cx="20571" cy="6046"/>
              </a:xfrm>
              <a:custGeom>
                <a:avLst/>
                <a:gdLst/>
                <a:ahLst/>
                <a:cxnLst/>
                <a:rect l="l" t="t" r="r" b="b"/>
                <a:pathLst>
                  <a:path w="20571" h="6046" extrusionOk="0">
                    <a:moveTo>
                      <a:pt x="3547" y="371"/>
                    </a:moveTo>
                    <a:cubicBezTo>
                      <a:pt x="-1182" y="1317"/>
                      <a:pt x="-1182" y="2263"/>
                      <a:pt x="3547" y="4154"/>
                    </a:cubicBezTo>
                    <a:cubicBezTo>
                      <a:pt x="7329" y="5100"/>
                      <a:pt x="13951" y="6046"/>
                      <a:pt x="17735" y="6046"/>
                    </a:cubicBezTo>
                    <a:cubicBezTo>
                      <a:pt x="21517" y="5100"/>
                      <a:pt x="21517" y="3209"/>
                      <a:pt x="17735" y="2263"/>
                    </a:cubicBezTo>
                    <a:cubicBezTo>
                      <a:pt x="13951" y="371"/>
                      <a:pt x="7329" y="-575"/>
                      <a:pt x="3547" y="37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54"/>
              <p:cNvSpPr/>
              <p:nvPr/>
            </p:nvSpPr>
            <p:spPr>
              <a:xfrm>
                <a:off x="8369757" y="2386673"/>
                <a:ext cx="3824133" cy="1491856"/>
              </a:xfrm>
              <a:custGeom>
                <a:avLst/>
                <a:gdLst/>
                <a:ahLst/>
                <a:cxnLst/>
                <a:rect l="l" t="t" r="r" b="b"/>
                <a:pathLst>
                  <a:path w="3824133" h="1491856" extrusionOk="0">
                    <a:moveTo>
                      <a:pt x="3442957" y="1474579"/>
                    </a:moveTo>
                    <a:cubicBezTo>
                      <a:pt x="3418365" y="1473634"/>
                      <a:pt x="3394719" y="1473634"/>
                      <a:pt x="3372964" y="1475525"/>
                    </a:cubicBezTo>
                    <a:cubicBezTo>
                      <a:pt x="3369180" y="1475525"/>
                      <a:pt x="3364451" y="1474579"/>
                      <a:pt x="3361614" y="1473634"/>
                    </a:cubicBezTo>
                    <a:cubicBezTo>
                      <a:pt x="3362560" y="1476471"/>
                      <a:pt x="3357831" y="1477417"/>
                      <a:pt x="3348372" y="1477417"/>
                    </a:cubicBezTo>
                    <a:cubicBezTo>
                      <a:pt x="3303916" y="1477417"/>
                      <a:pt x="3258516" y="1474579"/>
                      <a:pt x="3213115" y="1471742"/>
                    </a:cubicBezTo>
                    <a:cubicBezTo>
                      <a:pt x="3167715" y="1468904"/>
                      <a:pt x="3121368" y="1466067"/>
                      <a:pt x="3075021" y="1461337"/>
                    </a:cubicBezTo>
                    <a:cubicBezTo>
                      <a:pt x="3028674" y="1456608"/>
                      <a:pt x="2982328" y="1450933"/>
                      <a:pt x="2935035" y="1446204"/>
                    </a:cubicBezTo>
                    <a:lnTo>
                      <a:pt x="2865043" y="1438637"/>
                    </a:lnTo>
                    <a:cubicBezTo>
                      <a:pt x="2841397" y="1435800"/>
                      <a:pt x="2818696" y="1432016"/>
                      <a:pt x="2795050" y="1429178"/>
                    </a:cubicBezTo>
                    <a:cubicBezTo>
                      <a:pt x="2793158" y="1431070"/>
                      <a:pt x="2790321" y="1432016"/>
                      <a:pt x="2786537" y="1432962"/>
                    </a:cubicBezTo>
                    <a:cubicBezTo>
                      <a:pt x="2772349" y="1436745"/>
                      <a:pt x="2746812" y="1434854"/>
                      <a:pt x="2720328" y="1428233"/>
                    </a:cubicBezTo>
                    <a:lnTo>
                      <a:pt x="2700465" y="1422558"/>
                    </a:lnTo>
                    <a:cubicBezTo>
                      <a:pt x="2680603" y="1417828"/>
                      <a:pt x="2659793" y="1413099"/>
                      <a:pt x="2639931" y="1408370"/>
                    </a:cubicBezTo>
                    <a:lnTo>
                      <a:pt x="2580342" y="1393236"/>
                    </a:lnTo>
                    <a:cubicBezTo>
                      <a:pt x="2540616" y="1382832"/>
                      <a:pt x="2500891" y="1372428"/>
                      <a:pt x="2461165" y="1362023"/>
                    </a:cubicBezTo>
                    <a:cubicBezTo>
                      <a:pt x="2444140" y="1361077"/>
                      <a:pt x="2425223" y="1358240"/>
                      <a:pt x="2404414" y="1354456"/>
                    </a:cubicBezTo>
                    <a:cubicBezTo>
                      <a:pt x="2369418" y="1349727"/>
                      <a:pt x="2333475" y="1344998"/>
                      <a:pt x="2297533" y="1340269"/>
                    </a:cubicBezTo>
                    <a:cubicBezTo>
                      <a:pt x="2279562" y="1337431"/>
                      <a:pt x="2261591" y="1335539"/>
                      <a:pt x="2243619" y="1332702"/>
                    </a:cubicBezTo>
                    <a:cubicBezTo>
                      <a:pt x="2225648" y="1329864"/>
                      <a:pt x="2207678" y="1326081"/>
                      <a:pt x="2189706" y="1323243"/>
                    </a:cubicBezTo>
                    <a:cubicBezTo>
                      <a:pt x="2193490" y="1326081"/>
                      <a:pt x="2196327" y="1328919"/>
                      <a:pt x="2195381" y="1330810"/>
                    </a:cubicBezTo>
                    <a:cubicBezTo>
                      <a:pt x="2192543" y="1335539"/>
                      <a:pt x="2175519" y="1334594"/>
                      <a:pt x="2156602" y="1329864"/>
                    </a:cubicBezTo>
                    <a:cubicBezTo>
                      <a:pt x="2147143" y="1327027"/>
                      <a:pt x="2137685" y="1325135"/>
                      <a:pt x="2127281" y="1322298"/>
                    </a:cubicBezTo>
                    <a:cubicBezTo>
                      <a:pt x="2154709" y="1330810"/>
                      <a:pt x="2182139" y="1339323"/>
                      <a:pt x="2209569" y="1347836"/>
                    </a:cubicBezTo>
                    <a:cubicBezTo>
                      <a:pt x="2213353" y="1348781"/>
                      <a:pt x="2217136" y="1350673"/>
                      <a:pt x="2219973" y="1351619"/>
                    </a:cubicBezTo>
                    <a:cubicBezTo>
                      <a:pt x="2250241" y="1360132"/>
                      <a:pt x="2281453" y="1366753"/>
                      <a:pt x="2312667" y="1373373"/>
                    </a:cubicBezTo>
                    <a:cubicBezTo>
                      <a:pt x="2587909" y="1434854"/>
                      <a:pt x="2851801" y="1465121"/>
                      <a:pt x="3112855" y="1482146"/>
                    </a:cubicBezTo>
                    <a:cubicBezTo>
                      <a:pt x="3117585" y="1482146"/>
                      <a:pt x="3124205" y="1483092"/>
                      <a:pt x="3127043" y="1484984"/>
                    </a:cubicBezTo>
                    <a:cubicBezTo>
                      <a:pt x="3128934" y="1486875"/>
                      <a:pt x="3128934" y="1487821"/>
                      <a:pt x="3124205" y="1487821"/>
                    </a:cubicBezTo>
                    <a:cubicBezTo>
                      <a:pt x="3040971" y="1488767"/>
                      <a:pt x="2962465" y="1489713"/>
                      <a:pt x="2881122" y="1491605"/>
                    </a:cubicBezTo>
                    <a:cubicBezTo>
                      <a:pt x="2840450" y="1492551"/>
                      <a:pt x="2799779" y="1490659"/>
                      <a:pt x="2757216" y="1488767"/>
                    </a:cubicBezTo>
                    <a:cubicBezTo>
                      <a:pt x="2714653" y="1486875"/>
                      <a:pt x="2670197" y="1484038"/>
                      <a:pt x="2622905" y="1479309"/>
                    </a:cubicBezTo>
                    <a:cubicBezTo>
                      <a:pt x="2399685" y="1454717"/>
                      <a:pt x="2180248" y="1418774"/>
                      <a:pt x="1954190" y="1368644"/>
                    </a:cubicBezTo>
                    <a:cubicBezTo>
                      <a:pt x="1722456" y="1302435"/>
                      <a:pt x="1505857" y="1243792"/>
                      <a:pt x="1270341" y="1163395"/>
                    </a:cubicBezTo>
                    <a:cubicBezTo>
                      <a:pt x="1111438" y="1109481"/>
                      <a:pt x="960102" y="1048001"/>
                      <a:pt x="810657" y="980846"/>
                    </a:cubicBezTo>
                    <a:cubicBezTo>
                      <a:pt x="662159" y="913691"/>
                      <a:pt x="516498" y="839914"/>
                      <a:pt x="371783" y="757625"/>
                    </a:cubicBezTo>
                    <a:cubicBezTo>
                      <a:pt x="315978" y="728304"/>
                      <a:pt x="267740" y="693308"/>
                      <a:pt x="232743" y="662095"/>
                    </a:cubicBezTo>
                    <a:cubicBezTo>
                      <a:pt x="197747" y="629936"/>
                      <a:pt x="176938" y="601560"/>
                      <a:pt x="178830" y="584535"/>
                    </a:cubicBezTo>
                    <a:cubicBezTo>
                      <a:pt x="180722" y="563726"/>
                      <a:pt x="214772" y="563726"/>
                      <a:pt x="263956" y="580752"/>
                    </a:cubicBezTo>
                    <a:cubicBezTo>
                      <a:pt x="255444" y="575077"/>
                      <a:pt x="246931" y="569401"/>
                      <a:pt x="238418" y="564672"/>
                    </a:cubicBezTo>
                    <a:lnTo>
                      <a:pt x="199639" y="536297"/>
                    </a:lnTo>
                    <a:cubicBezTo>
                      <a:pt x="163697" y="508867"/>
                      <a:pt x="135321" y="481437"/>
                      <a:pt x="121133" y="458737"/>
                    </a:cubicBezTo>
                    <a:lnTo>
                      <a:pt x="101270" y="429416"/>
                    </a:lnTo>
                    <a:cubicBezTo>
                      <a:pt x="78570" y="384015"/>
                      <a:pt x="32223" y="325372"/>
                      <a:pt x="18982" y="283755"/>
                    </a:cubicBezTo>
                    <a:lnTo>
                      <a:pt x="31278" y="280917"/>
                    </a:lnTo>
                    <a:lnTo>
                      <a:pt x="26548" y="273350"/>
                    </a:lnTo>
                    <a:cubicBezTo>
                      <a:pt x="8577" y="250650"/>
                      <a:pt x="-881" y="231733"/>
                      <a:pt x="65" y="220383"/>
                    </a:cubicBezTo>
                    <a:lnTo>
                      <a:pt x="9523" y="212816"/>
                    </a:lnTo>
                    <a:cubicBezTo>
                      <a:pt x="22765" y="206195"/>
                      <a:pt x="40736" y="204303"/>
                      <a:pt x="65328" y="208087"/>
                    </a:cubicBezTo>
                    <a:cubicBezTo>
                      <a:pt x="68165" y="203358"/>
                      <a:pt x="72895" y="201466"/>
                      <a:pt x="80462" y="201466"/>
                    </a:cubicBezTo>
                    <a:cubicBezTo>
                      <a:pt x="72895" y="180657"/>
                      <a:pt x="73841" y="165524"/>
                      <a:pt x="93703" y="162686"/>
                    </a:cubicBezTo>
                    <a:cubicBezTo>
                      <a:pt x="87082" y="153228"/>
                      <a:pt x="91812" y="150390"/>
                      <a:pt x="104108" y="156065"/>
                    </a:cubicBezTo>
                    <a:cubicBezTo>
                      <a:pt x="107891" y="157957"/>
                      <a:pt x="112620" y="160794"/>
                      <a:pt x="117350" y="163632"/>
                    </a:cubicBezTo>
                    <a:cubicBezTo>
                      <a:pt x="117350" y="163632"/>
                      <a:pt x="117350" y="163632"/>
                      <a:pt x="117350" y="163632"/>
                    </a:cubicBezTo>
                    <a:cubicBezTo>
                      <a:pt x="114512" y="157957"/>
                      <a:pt x="113567" y="156065"/>
                      <a:pt x="108837" y="148498"/>
                    </a:cubicBezTo>
                    <a:cubicBezTo>
                      <a:pt x="101270" y="140932"/>
                      <a:pt x="96541" y="136202"/>
                      <a:pt x="96541" y="136202"/>
                    </a:cubicBezTo>
                    <a:cubicBezTo>
                      <a:pt x="74786" y="117285"/>
                      <a:pt x="74786" y="117285"/>
                      <a:pt x="56816" y="100260"/>
                    </a:cubicBezTo>
                    <a:cubicBezTo>
                      <a:pt x="42628" y="84181"/>
                      <a:pt x="36007" y="70939"/>
                      <a:pt x="36007" y="70939"/>
                    </a:cubicBezTo>
                    <a:cubicBezTo>
                      <a:pt x="31278" y="39726"/>
                      <a:pt x="32223" y="39726"/>
                      <a:pt x="40736" y="34996"/>
                    </a:cubicBezTo>
                    <a:cubicBezTo>
                      <a:pt x="42628" y="34996"/>
                      <a:pt x="43574" y="34996"/>
                      <a:pt x="45465" y="35942"/>
                    </a:cubicBezTo>
                    <a:cubicBezTo>
                      <a:pt x="34115" y="21754"/>
                      <a:pt x="33169" y="20809"/>
                      <a:pt x="30331" y="17025"/>
                    </a:cubicBezTo>
                    <a:cubicBezTo>
                      <a:pt x="27494" y="12296"/>
                      <a:pt x="26548" y="9458"/>
                      <a:pt x="26548" y="9458"/>
                    </a:cubicBezTo>
                    <a:cubicBezTo>
                      <a:pt x="29386" y="5675"/>
                      <a:pt x="29386" y="5675"/>
                      <a:pt x="29386" y="2838"/>
                    </a:cubicBezTo>
                    <a:cubicBezTo>
                      <a:pt x="30331" y="946"/>
                      <a:pt x="31278" y="0"/>
                      <a:pt x="31278" y="0"/>
                    </a:cubicBezTo>
                    <a:cubicBezTo>
                      <a:pt x="35061" y="0"/>
                      <a:pt x="37899" y="946"/>
                      <a:pt x="39790" y="946"/>
                    </a:cubicBezTo>
                    <a:cubicBezTo>
                      <a:pt x="41682" y="946"/>
                      <a:pt x="41682" y="946"/>
                      <a:pt x="41682" y="0"/>
                    </a:cubicBezTo>
                    <a:cubicBezTo>
                      <a:pt x="44519" y="0"/>
                      <a:pt x="47357" y="946"/>
                      <a:pt x="47357" y="946"/>
                    </a:cubicBezTo>
                    <a:cubicBezTo>
                      <a:pt x="56816" y="7567"/>
                      <a:pt x="60599" y="9458"/>
                      <a:pt x="62491" y="10404"/>
                    </a:cubicBezTo>
                    <a:cubicBezTo>
                      <a:pt x="73841" y="35942"/>
                      <a:pt x="73841" y="35942"/>
                      <a:pt x="73841" y="35942"/>
                    </a:cubicBezTo>
                    <a:cubicBezTo>
                      <a:pt x="80462" y="35942"/>
                      <a:pt x="80462" y="35942"/>
                      <a:pt x="80462" y="35942"/>
                    </a:cubicBezTo>
                    <a:cubicBezTo>
                      <a:pt x="81408" y="44455"/>
                      <a:pt x="81408" y="44455"/>
                      <a:pt x="81408" y="44455"/>
                    </a:cubicBezTo>
                    <a:cubicBezTo>
                      <a:pt x="82353" y="37834"/>
                      <a:pt x="82353" y="37834"/>
                      <a:pt x="82353" y="37834"/>
                    </a:cubicBezTo>
                    <a:cubicBezTo>
                      <a:pt x="90866" y="48238"/>
                      <a:pt x="90866" y="48238"/>
                      <a:pt x="90866" y="48238"/>
                    </a:cubicBezTo>
                    <a:cubicBezTo>
                      <a:pt x="82353" y="34996"/>
                      <a:pt x="82353" y="34996"/>
                      <a:pt x="82353" y="34996"/>
                    </a:cubicBezTo>
                    <a:cubicBezTo>
                      <a:pt x="105054" y="55805"/>
                      <a:pt x="105054" y="55805"/>
                      <a:pt x="115458" y="63372"/>
                    </a:cubicBezTo>
                    <a:cubicBezTo>
                      <a:pt x="124916" y="71885"/>
                      <a:pt x="135321" y="77560"/>
                      <a:pt x="136267" y="78505"/>
                    </a:cubicBezTo>
                    <a:cubicBezTo>
                      <a:pt x="136267" y="76614"/>
                      <a:pt x="137213" y="75668"/>
                      <a:pt x="137213" y="75668"/>
                    </a:cubicBezTo>
                    <a:cubicBezTo>
                      <a:pt x="162750" y="97422"/>
                      <a:pt x="162750" y="97422"/>
                      <a:pt x="187343" y="119177"/>
                    </a:cubicBezTo>
                    <a:cubicBezTo>
                      <a:pt x="189235" y="122015"/>
                      <a:pt x="190180" y="123906"/>
                      <a:pt x="191126" y="126744"/>
                    </a:cubicBezTo>
                    <a:cubicBezTo>
                      <a:pt x="194909" y="127690"/>
                      <a:pt x="200584" y="130527"/>
                      <a:pt x="205314" y="134311"/>
                    </a:cubicBezTo>
                    <a:lnTo>
                      <a:pt x="218556" y="144715"/>
                    </a:lnTo>
                    <a:cubicBezTo>
                      <a:pt x="219501" y="145661"/>
                      <a:pt x="220448" y="145661"/>
                      <a:pt x="222339" y="146607"/>
                    </a:cubicBezTo>
                    <a:cubicBezTo>
                      <a:pt x="222339" y="146607"/>
                      <a:pt x="222339" y="146607"/>
                      <a:pt x="222339" y="146607"/>
                    </a:cubicBezTo>
                    <a:cubicBezTo>
                      <a:pt x="228014" y="149444"/>
                      <a:pt x="231798" y="151336"/>
                      <a:pt x="235581" y="153228"/>
                    </a:cubicBezTo>
                    <a:cubicBezTo>
                      <a:pt x="238418" y="154173"/>
                      <a:pt x="238418" y="154173"/>
                      <a:pt x="238418" y="154173"/>
                    </a:cubicBezTo>
                    <a:lnTo>
                      <a:pt x="238418" y="154173"/>
                    </a:lnTo>
                    <a:cubicBezTo>
                      <a:pt x="247877" y="158903"/>
                      <a:pt x="261119" y="164578"/>
                      <a:pt x="296116" y="181603"/>
                    </a:cubicBezTo>
                    <a:cubicBezTo>
                      <a:pt x="304628" y="188224"/>
                      <a:pt x="311249" y="193899"/>
                      <a:pt x="318816" y="199574"/>
                    </a:cubicBezTo>
                    <a:cubicBezTo>
                      <a:pt x="316924" y="197682"/>
                      <a:pt x="315032" y="194845"/>
                      <a:pt x="313141" y="192953"/>
                    </a:cubicBezTo>
                    <a:cubicBezTo>
                      <a:pt x="309357" y="188224"/>
                      <a:pt x="315978" y="187278"/>
                      <a:pt x="314086" y="185386"/>
                    </a:cubicBezTo>
                    <a:cubicBezTo>
                      <a:pt x="260173" y="137148"/>
                      <a:pt x="198693" y="87964"/>
                      <a:pt x="141942" y="37834"/>
                    </a:cubicBezTo>
                    <a:cubicBezTo>
                      <a:pt x="130592" y="30267"/>
                      <a:pt x="123025" y="19863"/>
                      <a:pt x="123971" y="16079"/>
                    </a:cubicBezTo>
                    <a:cubicBezTo>
                      <a:pt x="124916" y="12296"/>
                      <a:pt x="134375" y="15134"/>
                      <a:pt x="145725" y="23646"/>
                    </a:cubicBezTo>
                    <a:cubicBezTo>
                      <a:pt x="212881" y="60534"/>
                      <a:pt x="285711" y="105935"/>
                      <a:pt x="358541" y="154173"/>
                    </a:cubicBezTo>
                    <a:cubicBezTo>
                      <a:pt x="430426" y="202412"/>
                      <a:pt x="503256" y="253488"/>
                      <a:pt x="566628" y="303618"/>
                    </a:cubicBezTo>
                    <a:cubicBezTo>
                      <a:pt x="602570" y="326318"/>
                      <a:pt x="637567" y="350910"/>
                      <a:pt x="675401" y="372665"/>
                    </a:cubicBezTo>
                    <a:lnTo>
                      <a:pt x="671618" y="367935"/>
                    </a:lnTo>
                    <a:lnTo>
                      <a:pt x="699047" y="386852"/>
                    </a:lnTo>
                    <a:lnTo>
                      <a:pt x="701885" y="388744"/>
                    </a:lnTo>
                    <a:cubicBezTo>
                      <a:pt x="696210" y="382123"/>
                      <a:pt x="689589" y="375502"/>
                      <a:pt x="683914" y="368881"/>
                    </a:cubicBezTo>
                    <a:cubicBezTo>
                      <a:pt x="679185" y="365098"/>
                      <a:pt x="674455" y="362260"/>
                      <a:pt x="669726" y="358477"/>
                    </a:cubicBezTo>
                    <a:cubicBezTo>
                      <a:pt x="584600" y="306455"/>
                      <a:pt x="513661" y="249704"/>
                      <a:pt x="437993" y="192007"/>
                    </a:cubicBezTo>
                    <a:cubicBezTo>
                      <a:pt x="397322" y="160794"/>
                      <a:pt x="365162" y="129581"/>
                      <a:pt x="330166" y="98368"/>
                    </a:cubicBezTo>
                    <a:cubicBezTo>
                      <a:pt x="320707" y="90802"/>
                      <a:pt x="315032" y="84181"/>
                      <a:pt x="317870" y="81343"/>
                    </a:cubicBezTo>
                    <a:cubicBezTo>
                      <a:pt x="320707" y="79451"/>
                      <a:pt x="332058" y="84181"/>
                      <a:pt x="341516" y="90802"/>
                    </a:cubicBezTo>
                    <a:cubicBezTo>
                      <a:pt x="474881" y="175928"/>
                      <a:pt x="630000" y="273350"/>
                      <a:pt x="730260" y="360369"/>
                    </a:cubicBezTo>
                    <a:cubicBezTo>
                      <a:pt x="755798" y="374556"/>
                      <a:pt x="780391" y="389690"/>
                      <a:pt x="799308" y="405769"/>
                    </a:cubicBezTo>
                    <a:lnTo>
                      <a:pt x="800253" y="406715"/>
                    </a:lnTo>
                    <a:cubicBezTo>
                      <a:pt x="795524" y="401986"/>
                      <a:pt x="791740" y="397257"/>
                      <a:pt x="787011" y="391582"/>
                    </a:cubicBezTo>
                    <a:cubicBezTo>
                      <a:pt x="805928" y="403878"/>
                      <a:pt x="813495" y="414282"/>
                      <a:pt x="830520" y="425632"/>
                    </a:cubicBezTo>
                    <a:cubicBezTo>
                      <a:pt x="829574" y="421849"/>
                      <a:pt x="828629" y="417120"/>
                      <a:pt x="828629" y="413336"/>
                    </a:cubicBezTo>
                    <a:cubicBezTo>
                      <a:pt x="839979" y="419957"/>
                      <a:pt x="852275" y="427524"/>
                      <a:pt x="864571" y="434145"/>
                    </a:cubicBezTo>
                    <a:cubicBezTo>
                      <a:pt x="876867" y="440766"/>
                      <a:pt x="889163" y="447387"/>
                      <a:pt x="901459" y="454008"/>
                    </a:cubicBezTo>
                    <a:cubicBezTo>
                      <a:pt x="926051" y="467250"/>
                      <a:pt x="951589" y="480491"/>
                      <a:pt x="976181" y="493733"/>
                    </a:cubicBezTo>
                    <a:cubicBezTo>
                      <a:pt x="1000773" y="506029"/>
                      <a:pt x="1026311" y="519271"/>
                      <a:pt x="1049958" y="532513"/>
                    </a:cubicBezTo>
                    <a:cubicBezTo>
                      <a:pt x="1073604" y="545755"/>
                      <a:pt x="1097250" y="558997"/>
                      <a:pt x="1119005" y="572239"/>
                    </a:cubicBezTo>
                    <a:cubicBezTo>
                      <a:pt x="1122788" y="574131"/>
                      <a:pt x="1125626" y="576022"/>
                      <a:pt x="1129409" y="577914"/>
                    </a:cubicBezTo>
                    <a:cubicBezTo>
                      <a:pt x="1172918" y="589264"/>
                      <a:pt x="1215481" y="601560"/>
                      <a:pt x="1263719" y="620477"/>
                    </a:cubicBezTo>
                    <a:cubicBezTo>
                      <a:pt x="1247640" y="612911"/>
                      <a:pt x="1232507" y="605344"/>
                      <a:pt x="1216427" y="597777"/>
                    </a:cubicBezTo>
                    <a:cubicBezTo>
                      <a:pt x="1253315" y="608181"/>
                      <a:pt x="1288311" y="620477"/>
                      <a:pt x="1326145" y="636557"/>
                    </a:cubicBezTo>
                    <a:cubicBezTo>
                      <a:pt x="1351684" y="647907"/>
                      <a:pt x="1377221" y="658311"/>
                      <a:pt x="1402759" y="670607"/>
                    </a:cubicBezTo>
                    <a:cubicBezTo>
                      <a:pt x="1428298" y="682903"/>
                      <a:pt x="1452889" y="695199"/>
                      <a:pt x="1475590" y="707495"/>
                    </a:cubicBezTo>
                    <a:cubicBezTo>
                      <a:pt x="1520990" y="733033"/>
                      <a:pt x="1560716" y="756680"/>
                      <a:pt x="1583417" y="779380"/>
                    </a:cubicBezTo>
                    <a:cubicBezTo>
                      <a:pt x="1785828" y="849373"/>
                      <a:pt x="1991078" y="910853"/>
                      <a:pt x="2199165" y="960037"/>
                    </a:cubicBezTo>
                    <a:cubicBezTo>
                      <a:pt x="2209569" y="962875"/>
                      <a:pt x="2219028" y="966658"/>
                      <a:pt x="2219973" y="970441"/>
                    </a:cubicBezTo>
                    <a:cubicBezTo>
                      <a:pt x="2219973" y="973279"/>
                      <a:pt x="2212407" y="974225"/>
                      <a:pt x="2202002" y="971387"/>
                    </a:cubicBezTo>
                    <a:cubicBezTo>
                      <a:pt x="2183085" y="967604"/>
                      <a:pt x="2164168" y="963821"/>
                      <a:pt x="2145251" y="960037"/>
                    </a:cubicBezTo>
                    <a:cubicBezTo>
                      <a:pt x="2126334" y="956254"/>
                      <a:pt x="2107417" y="951524"/>
                      <a:pt x="2088500" y="946795"/>
                    </a:cubicBezTo>
                    <a:cubicBezTo>
                      <a:pt x="2050666" y="937337"/>
                      <a:pt x="2012832" y="928824"/>
                      <a:pt x="1974998" y="919366"/>
                    </a:cubicBezTo>
                    <a:cubicBezTo>
                      <a:pt x="1937164" y="909907"/>
                      <a:pt x="1900277" y="899503"/>
                      <a:pt x="1862443" y="889099"/>
                    </a:cubicBezTo>
                    <a:cubicBezTo>
                      <a:pt x="1824609" y="878694"/>
                      <a:pt x="1786775" y="868290"/>
                      <a:pt x="1749886" y="856940"/>
                    </a:cubicBezTo>
                    <a:cubicBezTo>
                      <a:pt x="1780153" y="869236"/>
                      <a:pt x="1811367" y="879640"/>
                      <a:pt x="1841633" y="890990"/>
                    </a:cubicBezTo>
                    <a:cubicBezTo>
                      <a:pt x="1872847" y="901395"/>
                      <a:pt x="1904059" y="912745"/>
                      <a:pt x="1934327" y="924095"/>
                    </a:cubicBezTo>
                    <a:cubicBezTo>
                      <a:pt x="1996753" y="944904"/>
                      <a:pt x="2060124" y="964766"/>
                      <a:pt x="2124443" y="983683"/>
                    </a:cubicBezTo>
                    <a:cubicBezTo>
                      <a:pt x="2141468" y="987467"/>
                      <a:pt x="2157547" y="991250"/>
                      <a:pt x="2174573" y="995980"/>
                    </a:cubicBezTo>
                    <a:cubicBezTo>
                      <a:pt x="2191598" y="999763"/>
                      <a:pt x="2207678" y="1005438"/>
                      <a:pt x="2222811" y="1010167"/>
                    </a:cubicBezTo>
                    <a:cubicBezTo>
                      <a:pt x="2305100" y="1032868"/>
                      <a:pt x="2386442" y="1051785"/>
                      <a:pt x="2468732" y="1071648"/>
                    </a:cubicBezTo>
                    <a:cubicBezTo>
                      <a:pt x="2509403" y="1082052"/>
                      <a:pt x="2551020" y="1089619"/>
                      <a:pt x="2592638" y="1097185"/>
                    </a:cubicBezTo>
                    <a:cubicBezTo>
                      <a:pt x="2634256" y="1104752"/>
                      <a:pt x="2676819" y="1113265"/>
                      <a:pt x="2720328" y="1119886"/>
                    </a:cubicBezTo>
                    <a:cubicBezTo>
                      <a:pt x="2794104" y="1130290"/>
                      <a:pt x="2864096" y="1140694"/>
                      <a:pt x="2933144" y="1150153"/>
                    </a:cubicBezTo>
                    <a:cubicBezTo>
                      <a:pt x="3003137" y="1157720"/>
                      <a:pt x="3072183" y="1166232"/>
                      <a:pt x="3145960" y="1172853"/>
                    </a:cubicBezTo>
                    <a:cubicBezTo>
                      <a:pt x="3197982" y="1176637"/>
                      <a:pt x="3249058" y="1181366"/>
                      <a:pt x="3299187" y="1185149"/>
                    </a:cubicBezTo>
                    <a:cubicBezTo>
                      <a:pt x="3324726" y="1187041"/>
                      <a:pt x="3349318" y="1189879"/>
                      <a:pt x="3373910" y="1190824"/>
                    </a:cubicBezTo>
                    <a:cubicBezTo>
                      <a:pt x="3398501" y="1192716"/>
                      <a:pt x="3424040" y="1193662"/>
                      <a:pt x="3448632" y="1195554"/>
                    </a:cubicBezTo>
                    <a:cubicBezTo>
                      <a:pt x="3497816" y="1199337"/>
                      <a:pt x="3547946" y="1203121"/>
                      <a:pt x="3598077" y="1206904"/>
                    </a:cubicBezTo>
                    <a:cubicBezTo>
                      <a:pt x="3648206" y="1209741"/>
                      <a:pt x="3698336" y="1214471"/>
                      <a:pt x="3749412" y="1219200"/>
                    </a:cubicBezTo>
                    <a:cubicBezTo>
                      <a:pt x="3776841" y="1221092"/>
                      <a:pt x="3801434" y="1228658"/>
                      <a:pt x="3804271" y="1236225"/>
                    </a:cubicBezTo>
                    <a:cubicBezTo>
                      <a:pt x="3807109" y="1243792"/>
                      <a:pt x="3786300" y="1248521"/>
                      <a:pt x="3758871" y="1246630"/>
                    </a:cubicBezTo>
                    <a:cubicBezTo>
                      <a:pt x="3704957" y="1244738"/>
                      <a:pt x="3651044" y="1241900"/>
                      <a:pt x="3597130" y="1240009"/>
                    </a:cubicBezTo>
                    <a:cubicBezTo>
                      <a:pt x="3543217" y="1236225"/>
                      <a:pt x="3489304" y="1233388"/>
                      <a:pt x="3436335" y="1229604"/>
                    </a:cubicBezTo>
                    <a:lnTo>
                      <a:pt x="3355938" y="1223929"/>
                    </a:lnTo>
                    <a:lnTo>
                      <a:pt x="3275541" y="1216362"/>
                    </a:lnTo>
                    <a:cubicBezTo>
                      <a:pt x="3221628" y="1211633"/>
                      <a:pt x="3167715" y="1206904"/>
                      <a:pt x="3113801" y="1200283"/>
                    </a:cubicBezTo>
                    <a:cubicBezTo>
                      <a:pt x="2898148" y="1175691"/>
                      <a:pt x="2681548" y="1140694"/>
                      <a:pt x="2462110" y="1087727"/>
                    </a:cubicBezTo>
                    <a:cubicBezTo>
                      <a:pt x="2414818" y="1076377"/>
                      <a:pt x="2368472" y="1064081"/>
                      <a:pt x="2322125" y="1052731"/>
                    </a:cubicBezTo>
                    <a:cubicBezTo>
                      <a:pt x="2322125" y="1053676"/>
                      <a:pt x="2323071" y="1054622"/>
                      <a:pt x="2322125" y="1055568"/>
                    </a:cubicBezTo>
                    <a:cubicBezTo>
                      <a:pt x="2321180" y="1059351"/>
                      <a:pt x="2315504" y="1062189"/>
                      <a:pt x="2307938" y="1063135"/>
                    </a:cubicBezTo>
                    <a:cubicBezTo>
                      <a:pt x="2359959" y="1076377"/>
                      <a:pt x="2412927" y="1090565"/>
                      <a:pt x="2465894" y="1105698"/>
                    </a:cubicBezTo>
                    <a:cubicBezTo>
                      <a:pt x="2540616" y="1118940"/>
                      <a:pt x="2617230" y="1130290"/>
                      <a:pt x="2692898" y="1143532"/>
                    </a:cubicBezTo>
                    <a:cubicBezTo>
                      <a:pt x="2769511" y="1155828"/>
                      <a:pt x="2847072" y="1170016"/>
                      <a:pt x="2926523" y="1186095"/>
                    </a:cubicBezTo>
                    <a:cubicBezTo>
                      <a:pt x="2981382" y="1196500"/>
                      <a:pt x="3033404" y="1208796"/>
                      <a:pt x="3084480" y="1220146"/>
                    </a:cubicBezTo>
                    <a:cubicBezTo>
                      <a:pt x="3096776" y="1222983"/>
                      <a:pt x="3110017" y="1225821"/>
                      <a:pt x="3122314" y="1229604"/>
                    </a:cubicBezTo>
                    <a:cubicBezTo>
                      <a:pt x="3134610" y="1232442"/>
                      <a:pt x="3147851" y="1235279"/>
                      <a:pt x="3160148" y="1238117"/>
                    </a:cubicBezTo>
                    <a:cubicBezTo>
                      <a:pt x="3185685" y="1243792"/>
                      <a:pt x="3210278" y="1249467"/>
                      <a:pt x="3235816" y="1255142"/>
                    </a:cubicBezTo>
                    <a:lnTo>
                      <a:pt x="3333239" y="1265547"/>
                    </a:lnTo>
                    <a:cubicBezTo>
                      <a:pt x="3365397" y="1269330"/>
                      <a:pt x="3398501" y="1271222"/>
                      <a:pt x="3431606" y="1274059"/>
                    </a:cubicBezTo>
                    <a:cubicBezTo>
                      <a:pt x="3464711" y="1276897"/>
                      <a:pt x="3496870" y="1279734"/>
                      <a:pt x="3529975" y="1281626"/>
                    </a:cubicBezTo>
                    <a:cubicBezTo>
                      <a:pt x="3563079" y="1284464"/>
                      <a:pt x="3595239" y="1287301"/>
                      <a:pt x="3628343" y="1289193"/>
                    </a:cubicBezTo>
                    <a:cubicBezTo>
                      <a:pt x="3634018" y="1289193"/>
                      <a:pt x="3638747" y="1290139"/>
                      <a:pt x="3640640" y="1292030"/>
                    </a:cubicBezTo>
                    <a:cubicBezTo>
                      <a:pt x="3642531" y="1293922"/>
                      <a:pt x="3639693" y="1294868"/>
                      <a:pt x="3634018" y="1294868"/>
                    </a:cubicBezTo>
                    <a:cubicBezTo>
                      <a:pt x="3588618" y="1295814"/>
                      <a:pt x="3542271" y="1293922"/>
                      <a:pt x="3494979" y="1292030"/>
                    </a:cubicBezTo>
                    <a:cubicBezTo>
                      <a:pt x="3448632" y="1290139"/>
                      <a:pt x="3401339" y="1288247"/>
                      <a:pt x="3354047" y="1285409"/>
                    </a:cubicBezTo>
                    <a:cubicBezTo>
                      <a:pt x="3368235" y="1292030"/>
                      <a:pt x="3376748" y="1298651"/>
                      <a:pt x="3373910" y="1305272"/>
                    </a:cubicBezTo>
                    <a:cubicBezTo>
                      <a:pt x="3372018" y="1311893"/>
                      <a:pt x="3359722" y="1316622"/>
                      <a:pt x="3341750" y="1318514"/>
                    </a:cubicBezTo>
                    <a:lnTo>
                      <a:pt x="3406069" y="1326081"/>
                    </a:lnTo>
                    <a:cubicBezTo>
                      <a:pt x="3419311" y="1327973"/>
                      <a:pt x="3429715" y="1331756"/>
                      <a:pt x="3428769" y="1334594"/>
                    </a:cubicBezTo>
                    <a:cubicBezTo>
                      <a:pt x="3427824" y="1338377"/>
                      <a:pt x="3417418" y="1339323"/>
                      <a:pt x="3405123" y="1338377"/>
                    </a:cubicBezTo>
                    <a:lnTo>
                      <a:pt x="3339859" y="1329864"/>
                    </a:lnTo>
                    <a:lnTo>
                      <a:pt x="3274595" y="1320406"/>
                    </a:lnTo>
                    <a:lnTo>
                      <a:pt x="3145014" y="1301489"/>
                    </a:lnTo>
                    <a:cubicBezTo>
                      <a:pt x="3118530" y="1298651"/>
                      <a:pt x="3092993" y="1295814"/>
                      <a:pt x="3066508" y="1292030"/>
                    </a:cubicBezTo>
                    <a:lnTo>
                      <a:pt x="2988949" y="1281626"/>
                    </a:lnTo>
                    <a:cubicBezTo>
                      <a:pt x="2936928" y="1275005"/>
                      <a:pt x="2884906" y="1267438"/>
                      <a:pt x="2832884" y="1258926"/>
                    </a:cubicBezTo>
                    <a:cubicBezTo>
                      <a:pt x="2846126" y="1266492"/>
                      <a:pt x="2855585" y="1273113"/>
                      <a:pt x="2860314" y="1280680"/>
                    </a:cubicBezTo>
                    <a:lnTo>
                      <a:pt x="2860314" y="1280680"/>
                    </a:lnTo>
                    <a:cubicBezTo>
                      <a:pt x="2876393" y="1283518"/>
                      <a:pt x="2892472" y="1286355"/>
                      <a:pt x="2908552" y="1289193"/>
                    </a:cubicBezTo>
                    <a:cubicBezTo>
                      <a:pt x="3205549" y="1322298"/>
                      <a:pt x="3508221" y="1350673"/>
                      <a:pt x="3813730" y="1379994"/>
                    </a:cubicBezTo>
                    <a:cubicBezTo>
                      <a:pt x="3819404" y="1380940"/>
                      <a:pt x="3824134" y="1381886"/>
                      <a:pt x="3824134" y="1383778"/>
                    </a:cubicBezTo>
                    <a:cubicBezTo>
                      <a:pt x="3824134" y="1385670"/>
                      <a:pt x="3819404" y="1386615"/>
                      <a:pt x="3813730" y="1385670"/>
                    </a:cubicBezTo>
                    <a:cubicBezTo>
                      <a:pt x="3767383" y="1380940"/>
                      <a:pt x="3721983" y="1376211"/>
                      <a:pt x="3675636" y="1372428"/>
                    </a:cubicBezTo>
                    <a:cubicBezTo>
                      <a:pt x="3629289" y="1367698"/>
                      <a:pt x="3583889" y="1364861"/>
                      <a:pt x="3537542" y="1359186"/>
                    </a:cubicBezTo>
                    <a:cubicBezTo>
                      <a:pt x="3537542" y="1359186"/>
                      <a:pt x="3537542" y="1359186"/>
                      <a:pt x="3537542" y="1359186"/>
                    </a:cubicBezTo>
                    <a:cubicBezTo>
                      <a:pt x="3541326" y="1360132"/>
                      <a:pt x="3541326" y="1362023"/>
                      <a:pt x="3537542" y="1362969"/>
                    </a:cubicBezTo>
                    <a:cubicBezTo>
                      <a:pt x="3533758" y="1363915"/>
                      <a:pt x="3527138" y="1362969"/>
                      <a:pt x="3523354" y="1361077"/>
                    </a:cubicBezTo>
                    <a:cubicBezTo>
                      <a:pt x="3519571" y="1359186"/>
                      <a:pt x="3519571" y="1358240"/>
                      <a:pt x="3523354" y="1357294"/>
                    </a:cubicBezTo>
                    <a:cubicBezTo>
                      <a:pt x="3480791" y="1353511"/>
                      <a:pt x="3438228" y="1348781"/>
                      <a:pt x="3395665" y="1344998"/>
                    </a:cubicBezTo>
                    <a:cubicBezTo>
                      <a:pt x="3373910" y="1343106"/>
                      <a:pt x="3353101" y="1341215"/>
                      <a:pt x="3332292" y="1339323"/>
                    </a:cubicBezTo>
                    <a:cubicBezTo>
                      <a:pt x="3311484" y="1337431"/>
                      <a:pt x="3289729" y="1334594"/>
                      <a:pt x="3268920" y="1332702"/>
                    </a:cubicBezTo>
                    <a:cubicBezTo>
                      <a:pt x="3226357" y="1328919"/>
                      <a:pt x="3183794" y="1324189"/>
                      <a:pt x="3142176" y="1320406"/>
                    </a:cubicBezTo>
                    <a:cubicBezTo>
                      <a:pt x="3121368" y="1318514"/>
                      <a:pt x="3099613" y="1316622"/>
                      <a:pt x="3078805" y="1313785"/>
                    </a:cubicBezTo>
                    <a:cubicBezTo>
                      <a:pt x="3057996" y="1311893"/>
                      <a:pt x="3037187" y="1309056"/>
                      <a:pt x="3015432" y="1307164"/>
                    </a:cubicBezTo>
                    <a:cubicBezTo>
                      <a:pt x="3054213" y="1312839"/>
                      <a:pt x="3092993" y="1319460"/>
                      <a:pt x="3131772" y="1325135"/>
                    </a:cubicBezTo>
                    <a:lnTo>
                      <a:pt x="3248112" y="1341215"/>
                    </a:lnTo>
                    <a:cubicBezTo>
                      <a:pt x="3286892" y="1345944"/>
                      <a:pt x="3325671" y="1352565"/>
                      <a:pt x="3364451" y="1357294"/>
                    </a:cubicBezTo>
                    <a:lnTo>
                      <a:pt x="3480791" y="1372428"/>
                    </a:lnTo>
                    <a:cubicBezTo>
                      <a:pt x="3497816" y="1372428"/>
                      <a:pt x="3514841" y="1372428"/>
                      <a:pt x="3532813" y="1372428"/>
                    </a:cubicBezTo>
                    <a:cubicBezTo>
                      <a:pt x="3537542" y="1372428"/>
                      <a:pt x="3543217" y="1374319"/>
                      <a:pt x="3545108" y="1376211"/>
                    </a:cubicBezTo>
                    <a:cubicBezTo>
                      <a:pt x="3546055" y="1378103"/>
                      <a:pt x="3542271" y="1379049"/>
                      <a:pt x="3537542" y="1379049"/>
                    </a:cubicBezTo>
                    <a:cubicBezTo>
                      <a:pt x="3532813" y="1379049"/>
                      <a:pt x="3528083" y="1379049"/>
                      <a:pt x="3523354" y="1379049"/>
                    </a:cubicBezTo>
                    <a:cubicBezTo>
                      <a:pt x="3552675" y="1382832"/>
                      <a:pt x="3574430" y="1392290"/>
                      <a:pt x="3573484" y="1399857"/>
                    </a:cubicBezTo>
                    <a:cubicBezTo>
                      <a:pt x="3570647" y="1407424"/>
                      <a:pt x="3545108" y="1411207"/>
                      <a:pt x="3514841" y="1407424"/>
                    </a:cubicBezTo>
                    <a:cubicBezTo>
                      <a:pt x="3474169" y="1403641"/>
                      <a:pt x="3432553" y="1398911"/>
                      <a:pt x="3391881" y="1395128"/>
                    </a:cubicBezTo>
                    <a:cubicBezTo>
                      <a:pt x="3371073" y="1393236"/>
                      <a:pt x="3351209" y="1390399"/>
                      <a:pt x="3330401" y="1388507"/>
                    </a:cubicBezTo>
                    <a:lnTo>
                      <a:pt x="3268920" y="1379994"/>
                    </a:lnTo>
                    <a:lnTo>
                      <a:pt x="3242436" y="1378103"/>
                    </a:lnTo>
                    <a:cubicBezTo>
                      <a:pt x="3232978" y="1378103"/>
                      <a:pt x="3224466" y="1378103"/>
                      <a:pt x="3215008" y="1378103"/>
                    </a:cubicBezTo>
                    <a:cubicBezTo>
                      <a:pt x="3278379" y="1388507"/>
                      <a:pt x="3340805" y="1399857"/>
                      <a:pt x="3404177" y="1408370"/>
                    </a:cubicBezTo>
                    <a:cubicBezTo>
                      <a:pt x="3467549" y="1417828"/>
                      <a:pt x="3530920" y="1427287"/>
                      <a:pt x="3593347" y="1435800"/>
                    </a:cubicBezTo>
                    <a:cubicBezTo>
                      <a:pt x="3603751" y="1436745"/>
                      <a:pt x="3613210" y="1439583"/>
                      <a:pt x="3613210" y="1442420"/>
                    </a:cubicBezTo>
                    <a:cubicBezTo>
                      <a:pt x="3613210" y="1445258"/>
                      <a:pt x="3603751" y="1447150"/>
                      <a:pt x="3593347" y="1446204"/>
                    </a:cubicBezTo>
                    <a:cubicBezTo>
                      <a:pt x="3537542" y="1443366"/>
                      <a:pt x="3480791" y="1438637"/>
                      <a:pt x="3424986" y="1434854"/>
                    </a:cubicBezTo>
                    <a:cubicBezTo>
                      <a:pt x="3396610" y="1432962"/>
                      <a:pt x="3368235" y="1430124"/>
                      <a:pt x="3339859" y="1428233"/>
                    </a:cubicBezTo>
                    <a:cubicBezTo>
                      <a:pt x="3311484" y="1425395"/>
                      <a:pt x="3283108" y="1422558"/>
                      <a:pt x="3254733" y="1419720"/>
                    </a:cubicBezTo>
                    <a:cubicBezTo>
                      <a:pt x="3197982" y="1414045"/>
                      <a:pt x="3141231" y="1407424"/>
                      <a:pt x="3085425" y="1400803"/>
                    </a:cubicBezTo>
                    <a:cubicBezTo>
                      <a:pt x="3028674" y="1393236"/>
                      <a:pt x="2971923" y="1384724"/>
                      <a:pt x="2916118" y="1377157"/>
                    </a:cubicBezTo>
                    <a:cubicBezTo>
                      <a:pt x="2878284" y="1377157"/>
                      <a:pt x="2839505" y="1376211"/>
                      <a:pt x="2801671" y="1375265"/>
                    </a:cubicBezTo>
                    <a:cubicBezTo>
                      <a:pt x="2762891" y="1374319"/>
                      <a:pt x="2725057" y="1373373"/>
                      <a:pt x="2685332" y="1372428"/>
                    </a:cubicBezTo>
                    <a:cubicBezTo>
                      <a:pt x="2694790" y="1374319"/>
                      <a:pt x="2704249" y="1376211"/>
                      <a:pt x="2713707" y="1378103"/>
                    </a:cubicBezTo>
                    <a:cubicBezTo>
                      <a:pt x="2958681" y="1426341"/>
                      <a:pt x="3174336" y="1423503"/>
                      <a:pt x="3413636" y="1445258"/>
                    </a:cubicBezTo>
                    <a:cubicBezTo>
                      <a:pt x="3419311" y="1445258"/>
                      <a:pt x="3424040" y="1447150"/>
                      <a:pt x="3424986" y="1449041"/>
                    </a:cubicBezTo>
                    <a:cubicBezTo>
                      <a:pt x="3425931" y="1450933"/>
                      <a:pt x="3421202" y="1451879"/>
                      <a:pt x="3415527" y="1450933"/>
                    </a:cubicBezTo>
                    <a:cubicBezTo>
                      <a:pt x="3386206" y="1449041"/>
                      <a:pt x="3357831" y="1447150"/>
                      <a:pt x="3329455" y="1445258"/>
                    </a:cubicBezTo>
                    <a:cubicBezTo>
                      <a:pt x="3301080" y="1443366"/>
                      <a:pt x="3272704" y="1441475"/>
                      <a:pt x="3245274" y="1439583"/>
                    </a:cubicBezTo>
                    <a:cubicBezTo>
                      <a:pt x="3189469" y="1435800"/>
                      <a:pt x="3132718" y="1433908"/>
                      <a:pt x="3074076" y="1429178"/>
                    </a:cubicBezTo>
                    <a:cubicBezTo>
                      <a:pt x="2977598" y="1420666"/>
                      <a:pt x="2884906" y="1412153"/>
                      <a:pt x="2795050" y="1404586"/>
                    </a:cubicBezTo>
                    <a:cubicBezTo>
                      <a:pt x="2817751" y="1408370"/>
                      <a:pt x="2840450" y="1412153"/>
                      <a:pt x="2863151" y="1415937"/>
                    </a:cubicBezTo>
                    <a:cubicBezTo>
                      <a:pt x="2885851" y="1418774"/>
                      <a:pt x="2908552" y="1421612"/>
                      <a:pt x="2931253" y="1424449"/>
                    </a:cubicBezTo>
                    <a:cubicBezTo>
                      <a:pt x="2976653" y="1430124"/>
                      <a:pt x="3021108" y="1434854"/>
                      <a:pt x="3065563" y="1439583"/>
                    </a:cubicBezTo>
                    <a:cubicBezTo>
                      <a:pt x="3110017" y="1444312"/>
                      <a:pt x="3155419" y="1447150"/>
                      <a:pt x="3199873" y="1451879"/>
                    </a:cubicBezTo>
                    <a:cubicBezTo>
                      <a:pt x="3244329" y="1455662"/>
                      <a:pt x="3289729" y="1460392"/>
                      <a:pt x="3335130" y="1464175"/>
                    </a:cubicBezTo>
                    <a:cubicBezTo>
                      <a:pt x="3342697" y="1464175"/>
                      <a:pt x="3351209" y="1466067"/>
                      <a:pt x="3355938" y="1467958"/>
                    </a:cubicBezTo>
                    <a:cubicBezTo>
                      <a:pt x="3356885" y="1467012"/>
                      <a:pt x="3357831" y="1467012"/>
                      <a:pt x="3360667" y="1466067"/>
                    </a:cubicBezTo>
                    <a:cubicBezTo>
                      <a:pt x="3383368" y="1465121"/>
                      <a:pt x="3408907" y="1465121"/>
                      <a:pt x="3434444" y="1465121"/>
                    </a:cubicBezTo>
                    <a:cubicBezTo>
                      <a:pt x="3439173" y="1465121"/>
                      <a:pt x="3445794" y="1466067"/>
                      <a:pt x="3447686" y="1467958"/>
                    </a:cubicBezTo>
                    <a:cubicBezTo>
                      <a:pt x="3451470" y="1473634"/>
                      <a:pt x="3448632" y="1474579"/>
                      <a:pt x="3442957" y="1474579"/>
                    </a:cubicBezTo>
                    <a:close/>
                    <a:moveTo>
                      <a:pt x="492852" y="374556"/>
                    </a:moveTo>
                    <a:cubicBezTo>
                      <a:pt x="491906" y="372665"/>
                      <a:pt x="490960" y="371719"/>
                      <a:pt x="490015" y="370773"/>
                    </a:cubicBezTo>
                    <a:cubicBezTo>
                      <a:pt x="493798" y="373611"/>
                      <a:pt x="497581" y="377394"/>
                      <a:pt x="502311" y="381177"/>
                    </a:cubicBezTo>
                    <a:cubicBezTo>
                      <a:pt x="502311" y="381177"/>
                      <a:pt x="502311" y="381177"/>
                      <a:pt x="515553" y="401986"/>
                    </a:cubicBezTo>
                    <a:cubicBezTo>
                      <a:pt x="514607" y="402932"/>
                      <a:pt x="503256" y="388744"/>
                      <a:pt x="492852" y="374556"/>
                    </a:cubicBezTo>
                    <a:close/>
                    <a:moveTo>
                      <a:pt x="237473" y="263892"/>
                    </a:moveTo>
                    <a:cubicBezTo>
                      <a:pt x="237473" y="263892"/>
                      <a:pt x="237473" y="263892"/>
                      <a:pt x="237473" y="263892"/>
                    </a:cubicBezTo>
                    <a:cubicBezTo>
                      <a:pt x="233689" y="256325"/>
                      <a:pt x="230852" y="251596"/>
                      <a:pt x="230852" y="251596"/>
                    </a:cubicBezTo>
                    <a:cubicBezTo>
                      <a:pt x="233689" y="256325"/>
                      <a:pt x="235581" y="260109"/>
                      <a:pt x="237473" y="263892"/>
                    </a:cubicBezTo>
                    <a:close/>
                    <a:moveTo>
                      <a:pt x="1866225" y="911799"/>
                    </a:moveTo>
                    <a:cubicBezTo>
                      <a:pt x="1821771" y="897611"/>
                      <a:pt x="1777316" y="883423"/>
                      <a:pt x="1733806" y="866398"/>
                    </a:cubicBezTo>
                    <a:cubicBezTo>
                      <a:pt x="1690297" y="849373"/>
                      <a:pt x="1646789" y="833293"/>
                      <a:pt x="1604225" y="813431"/>
                    </a:cubicBezTo>
                    <a:cubicBezTo>
                      <a:pt x="1625980" y="820997"/>
                      <a:pt x="1647734" y="827618"/>
                      <a:pt x="1668544" y="834239"/>
                    </a:cubicBezTo>
                    <a:cubicBezTo>
                      <a:pt x="1701648" y="847481"/>
                      <a:pt x="1733806" y="860723"/>
                      <a:pt x="1766911" y="873965"/>
                    </a:cubicBezTo>
                    <a:cubicBezTo>
                      <a:pt x="1800016" y="887207"/>
                      <a:pt x="1833120" y="898557"/>
                      <a:pt x="1866225" y="911799"/>
                    </a:cubicBezTo>
                    <a:close/>
                    <a:moveTo>
                      <a:pt x="360433" y="241192"/>
                    </a:moveTo>
                    <a:cubicBezTo>
                      <a:pt x="377458" y="260109"/>
                      <a:pt x="389754" y="276188"/>
                      <a:pt x="401105" y="292267"/>
                    </a:cubicBezTo>
                    <a:cubicBezTo>
                      <a:pt x="415292" y="299834"/>
                      <a:pt x="430426" y="308347"/>
                      <a:pt x="444614" y="317805"/>
                    </a:cubicBezTo>
                    <a:cubicBezTo>
                      <a:pt x="483394" y="342397"/>
                      <a:pt x="521228" y="366990"/>
                      <a:pt x="559062" y="390636"/>
                    </a:cubicBezTo>
                    <a:cubicBezTo>
                      <a:pt x="556224" y="384015"/>
                      <a:pt x="564736" y="389690"/>
                      <a:pt x="570412" y="392528"/>
                    </a:cubicBezTo>
                    <a:cubicBezTo>
                      <a:pt x="575141" y="395365"/>
                      <a:pt x="580816" y="397257"/>
                      <a:pt x="585545" y="400094"/>
                    </a:cubicBezTo>
                    <a:cubicBezTo>
                      <a:pt x="565683" y="386852"/>
                      <a:pt x="545819" y="373611"/>
                      <a:pt x="525957" y="360369"/>
                    </a:cubicBezTo>
                    <a:cubicBezTo>
                      <a:pt x="506094" y="347127"/>
                      <a:pt x="487177" y="332939"/>
                      <a:pt x="467314" y="318751"/>
                    </a:cubicBezTo>
                    <a:cubicBezTo>
                      <a:pt x="449343" y="306455"/>
                      <a:pt x="431372" y="293213"/>
                      <a:pt x="413400" y="279971"/>
                    </a:cubicBezTo>
                    <a:cubicBezTo>
                      <a:pt x="394484" y="267675"/>
                      <a:pt x="376513" y="254433"/>
                      <a:pt x="360433" y="241192"/>
                    </a:cubicBezTo>
                    <a:close/>
                    <a:moveTo>
                      <a:pt x="87082" y="65264"/>
                    </a:moveTo>
                    <a:cubicBezTo>
                      <a:pt x="86137" y="64318"/>
                      <a:pt x="86137" y="63372"/>
                      <a:pt x="85191" y="61480"/>
                    </a:cubicBezTo>
                    <a:cubicBezTo>
                      <a:pt x="85191" y="61480"/>
                      <a:pt x="85191" y="61480"/>
                      <a:pt x="95595" y="62426"/>
                    </a:cubicBezTo>
                    <a:cubicBezTo>
                      <a:pt x="95595" y="62426"/>
                      <a:pt x="91812" y="63372"/>
                      <a:pt x="87082" y="65264"/>
                    </a:cubicBezTo>
                    <a:close/>
                    <a:moveTo>
                      <a:pt x="70057" y="65264"/>
                    </a:moveTo>
                    <a:cubicBezTo>
                      <a:pt x="71949" y="67155"/>
                      <a:pt x="72895" y="68101"/>
                      <a:pt x="74786" y="69993"/>
                    </a:cubicBezTo>
                    <a:cubicBezTo>
                      <a:pt x="71003" y="69993"/>
                      <a:pt x="70057" y="68101"/>
                      <a:pt x="70057" y="65264"/>
                    </a:cubicBezTo>
                    <a:close/>
                    <a:moveTo>
                      <a:pt x="112620" y="108773"/>
                    </a:moveTo>
                    <a:cubicBezTo>
                      <a:pt x="110729" y="104989"/>
                      <a:pt x="109783" y="103098"/>
                      <a:pt x="107891" y="101206"/>
                    </a:cubicBezTo>
                    <a:cubicBezTo>
                      <a:pt x="112620" y="108773"/>
                      <a:pt x="112620" y="108773"/>
                      <a:pt x="112620" y="108773"/>
                    </a:cubicBezTo>
                    <a:close/>
                    <a:moveTo>
                      <a:pt x="39790" y="279971"/>
                    </a:moveTo>
                    <a:lnTo>
                      <a:pt x="78570" y="270513"/>
                    </a:lnTo>
                    <a:lnTo>
                      <a:pt x="38844" y="278080"/>
                    </a:lnTo>
                    <a:lnTo>
                      <a:pt x="39790" y="27997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p43"/>
          <p:cNvSpPr txBox="1">
            <a:spLocks noGrp="1"/>
          </p:cNvSpPr>
          <p:nvPr>
            <p:ph type="title"/>
          </p:nvPr>
        </p:nvSpPr>
        <p:spPr>
          <a:xfrm>
            <a:off x="4057300" y="445025"/>
            <a:ext cx="43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995" name="Google Shape;995;p43"/>
          <p:cNvSpPr txBox="1">
            <a:spLocks noGrp="1"/>
          </p:cNvSpPr>
          <p:nvPr>
            <p:ph type="subTitle" idx="1"/>
          </p:nvPr>
        </p:nvSpPr>
        <p:spPr>
          <a:xfrm>
            <a:off x="4760430" y="1251250"/>
            <a:ext cx="36684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Solution technique </a:t>
            </a:r>
            <a:endParaRPr dirty="0"/>
          </a:p>
        </p:txBody>
      </p:sp>
      <p:sp>
        <p:nvSpPr>
          <p:cNvPr id="996" name="Google Shape;996;p43"/>
          <p:cNvSpPr txBox="1">
            <a:spLocks noGrp="1"/>
          </p:cNvSpPr>
          <p:nvPr>
            <p:ph type="title" idx="2"/>
          </p:nvPr>
        </p:nvSpPr>
        <p:spPr>
          <a:xfrm>
            <a:off x="4057300" y="1251250"/>
            <a:ext cx="6867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998" name="Google Shape;998;p43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t="4735" r="4168" b="4726"/>
          <a:stretch/>
        </p:blipFill>
        <p:spPr>
          <a:xfrm>
            <a:off x="0" y="0"/>
            <a:ext cx="3623150" cy="5143501"/>
          </a:xfrm>
          <a:prstGeom prst="rect">
            <a:avLst/>
          </a:prstGeom>
        </p:spPr>
      </p:pic>
      <p:sp>
        <p:nvSpPr>
          <p:cNvPr id="999" name="Google Shape;999;p43"/>
          <p:cNvSpPr txBox="1">
            <a:spLocks noGrp="1"/>
          </p:cNvSpPr>
          <p:nvPr>
            <p:ph type="subTitle" idx="5"/>
          </p:nvPr>
        </p:nvSpPr>
        <p:spPr>
          <a:xfrm>
            <a:off x="4760430" y="2359150"/>
            <a:ext cx="36684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Défi et problematique</a:t>
            </a:r>
            <a:endParaRPr dirty="0"/>
          </a:p>
        </p:txBody>
      </p:sp>
      <p:sp>
        <p:nvSpPr>
          <p:cNvPr id="1000" name="Google Shape;1000;p43"/>
          <p:cNvSpPr txBox="1">
            <a:spLocks noGrp="1"/>
          </p:cNvSpPr>
          <p:nvPr>
            <p:ph type="title" idx="6"/>
          </p:nvPr>
        </p:nvSpPr>
        <p:spPr>
          <a:xfrm>
            <a:off x="4057300" y="2359150"/>
            <a:ext cx="6867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02" name="Google Shape;1002;p43"/>
          <p:cNvSpPr txBox="1">
            <a:spLocks noGrp="1"/>
          </p:cNvSpPr>
          <p:nvPr>
            <p:ph type="subTitle" idx="8"/>
          </p:nvPr>
        </p:nvSpPr>
        <p:spPr>
          <a:xfrm>
            <a:off x="4760430" y="3467050"/>
            <a:ext cx="3668400" cy="5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Résolution</a:t>
            </a:r>
            <a:endParaRPr dirty="0"/>
          </a:p>
        </p:txBody>
      </p:sp>
      <p:sp>
        <p:nvSpPr>
          <p:cNvPr id="1003" name="Google Shape;1003;p43"/>
          <p:cNvSpPr txBox="1">
            <a:spLocks noGrp="1"/>
          </p:cNvSpPr>
          <p:nvPr>
            <p:ph type="title" idx="9"/>
          </p:nvPr>
        </p:nvSpPr>
        <p:spPr>
          <a:xfrm>
            <a:off x="4057300" y="3467050"/>
            <a:ext cx="6867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005" name="Google Shape;1005;p43"/>
          <p:cNvGrpSpPr/>
          <p:nvPr/>
        </p:nvGrpSpPr>
        <p:grpSpPr>
          <a:xfrm>
            <a:off x="-11" y="0"/>
            <a:ext cx="1493519" cy="571500"/>
            <a:chOff x="4406264" y="2676525"/>
            <a:chExt cx="1493519" cy="571500"/>
          </a:xfrm>
        </p:grpSpPr>
        <p:sp>
          <p:nvSpPr>
            <p:cNvPr id="1006" name="Google Shape;1006;p43"/>
            <p:cNvSpPr/>
            <p:nvPr/>
          </p:nvSpPr>
          <p:spPr>
            <a:xfrm>
              <a:off x="4406264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3"/>
            <p:cNvSpPr/>
            <p:nvPr/>
          </p:nvSpPr>
          <p:spPr>
            <a:xfrm>
              <a:off x="4707255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3"/>
            <p:cNvSpPr/>
            <p:nvPr/>
          </p:nvSpPr>
          <p:spPr>
            <a:xfrm>
              <a:off x="5009197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3"/>
            <p:cNvSpPr/>
            <p:nvPr/>
          </p:nvSpPr>
          <p:spPr>
            <a:xfrm>
              <a:off x="5311139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3"/>
            <p:cNvSpPr/>
            <p:nvPr/>
          </p:nvSpPr>
          <p:spPr>
            <a:xfrm>
              <a:off x="5612129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1" name="Google Shape;1011;p43"/>
          <p:cNvGrpSpPr/>
          <p:nvPr/>
        </p:nvGrpSpPr>
        <p:grpSpPr>
          <a:xfrm>
            <a:off x="-1576705" y="3253596"/>
            <a:ext cx="4081209" cy="2184082"/>
            <a:chOff x="3466805" y="2003625"/>
            <a:chExt cx="5684927" cy="3042320"/>
          </a:xfrm>
        </p:grpSpPr>
        <p:sp>
          <p:nvSpPr>
            <p:cNvPr id="1012" name="Google Shape;1012;p43"/>
            <p:cNvSpPr/>
            <p:nvPr/>
          </p:nvSpPr>
          <p:spPr>
            <a:xfrm>
              <a:off x="3880114" y="2278692"/>
              <a:ext cx="13248" cy="13824"/>
            </a:xfrm>
            <a:custGeom>
              <a:avLst/>
              <a:gdLst/>
              <a:ahLst/>
              <a:cxnLst/>
              <a:rect l="l" t="t" r="r" b="b"/>
              <a:pathLst>
                <a:path w="13248" h="13824" extrusionOk="0">
                  <a:moveTo>
                    <a:pt x="1728" y="4608"/>
                  </a:moveTo>
                  <a:cubicBezTo>
                    <a:pt x="6336" y="6912"/>
                    <a:pt x="8640" y="11521"/>
                    <a:pt x="13249" y="13825"/>
                  </a:cubicBezTo>
                  <a:cubicBezTo>
                    <a:pt x="10945" y="11521"/>
                    <a:pt x="10945" y="6912"/>
                    <a:pt x="8640" y="4608"/>
                  </a:cubicBezTo>
                  <a:cubicBezTo>
                    <a:pt x="6336" y="2304"/>
                    <a:pt x="4032" y="2304"/>
                    <a:pt x="1728" y="0"/>
                  </a:cubicBezTo>
                  <a:cubicBezTo>
                    <a:pt x="-576" y="0"/>
                    <a:pt x="-576" y="2304"/>
                    <a:pt x="1728" y="46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3"/>
            <p:cNvSpPr/>
            <p:nvPr/>
          </p:nvSpPr>
          <p:spPr>
            <a:xfrm>
              <a:off x="3736682" y="2115099"/>
              <a:ext cx="25345" cy="49769"/>
            </a:xfrm>
            <a:custGeom>
              <a:avLst/>
              <a:gdLst/>
              <a:ahLst/>
              <a:cxnLst/>
              <a:rect l="l" t="t" r="r" b="b"/>
              <a:pathLst>
                <a:path w="25345" h="49769" extrusionOk="0">
                  <a:moveTo>
                    <a:pt x="25345" y="48387"/>
                  </a:moveTo>
                  <a:cubicBezTo>
                    <a:pt x="20737" y="34562"/>
                    <a:pt x="18433" y="20737"/>
                    <a:pt x="6912" y="4608"/>
                  </a:cubicBezTo>
                  <a:cubicBezTo>
                    <a:pt x="2304" y="2304"/>
                    <a:pt x="0" y="0"/>
                    <a:pt x="0" y="0"/>
                  </a:cubicBezTo>
                  <a:cubicBezTo>
                    <a:pt x="2304" y="6912"/>
                    <a:pt x="4608" y="18433"/>
                    <a:pt x="6912" y="27649"/>
                  </a:cubicBezTo>
                  <a:cubicBezTo>
                    <a:pt x="9217" y="46082"/>
                    <a:pt x="18433" y="52995"/>
                    <a:pt x="25345" y="48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3"/>
            <p:cNvSpPr/>
            <p:nvPr/>
          </p:nvSpPr>
          <p:spPr>
            <a:xfrm>
              <a:off x="3734378" y="2101275"/>
              <a:ext cx="2304" cy="11520"/>
            </a:xfrm>
            <a:custGeom>
              <a:avLst/>
              <a:gdLst/>
              <a:ahLst/>
              <a:cxnLst/>
              <a:rect l="l" t="t" r="r" b="b"/>
              <a:pathLst>
                <a:path w="2304" h="11520" extrusionOk="0">
                  <a:moveTo>
                    <a:pt x="2304" y="11521"/>
                  </a:moveTo>
                  <a:cubicBezTo>
                    <a:pt x="0" y="4608"/>
                    <a:pt x="0" y="0"/>
                    <a:pt x="0" y="0"/>
                  </a:cubicBezTo>
                  <a:cubicBezTo>
                    <a:pt x="0" y="2304"/>
                    <a:pt x="0" y="6912"/>
                    <a:pt x="0" y="9216"/>
                  </a:cubicBezTo>
                  <a:cubicBezTo>
                    <a:pt x="0" y="11521"/>
                    <a:pt x="0" y="11521"/>
                    <a:pt x="2304" y="11521"/>
                  </a:cubicBezTo>
                  <a:cubicBezTo>
                    <a:pt x="0" y="11521"/>
                    <a:pt x="0" y="11521"/>
                    <a:pt x="2304" y="11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5" name="Google Shape;1015;p43"/>
            <p:cNvSpPr/>
            <p:nvPr/>
          </p:nvSpPr>
          <p:spPr>
            <a:xfrm>
              <a:off x="6860171" y="3499878"/>
              <a:ext cx="628225" cy="625030"/>
            </a:xfrm>
            <a:custGeom>
              <a:avLst/>
              <a:gdLst/>
              <a:ahLst/>
              <a:cxnLst/>
              <a:rect l="l" t="t" r="r" b="b"/>
              <a:pathLst>
                <a:path w="628225" h="625030" extrusionOk="0">
                  <a:moveTo>
                    <a:pt x="609193" y="617505"/>
                  </a:moveTo>
                  <a:cubicBezTo>
                    <a:pt x="616105" y="622114"/>
                    <a:pt x="625321" y="626722"/>
                    <a:pt x="627626" y="624418"/>
                  </a:cubicBezTo>
                  <a:cubicBezTo>
                    <a:pt x="629930" y="622114"/>
                    <a:pt x="625321" y="615201"/>
                    <a:pt x="618409" y="610593"/>
                  </a:cubicBezTo>
                  <a:cubicBezTo>
                    <a:pt x="392605" y="442392"/>
                    <a:pt x="192146" y="239629"/>
                    <a:pt x="17033" y="11521"/>
                  </a:cubicBezTo>
                  <a:cubicBezTo>
                    <a:pt x="10120" y="4608"/>
                    <a:pt x="5512" y="0"/>
                    <a:pt x="904" y="0"/>
                  </a:cubicBezTo>
                  <a:cubicBezTo>
                    <a:pt x="-1400" y="2304"/>
                    <a:pt x="904" y="9216"/>
                    <a:pt x="5512" y="16129"/>
                  </a:cubicBezTo>
                  <a:cubicBezTo>
                    <a:pt x="180626" y="244237"/>
                    <a:pt x="383388" y="449304"/>
                    <a:pt x="609193" y="6175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6" name="Google Shape;1016;p43"/>
            <p:cNvSpPr/>
            <p:nvPr/>
          </p:nvSpPr>
          <p:spPr>
            <a:xfrm>
              <a:off x="8567855" y="4830707"/>
              <a:ext cx="35713" cy="11125"/>
            </a:xfrm>
            <a:custGeom>
              <a:avLst/>
              <a:gdLst/>
              <a:ahLst/>
              <a:cxnLst/>
              <a:rect l="l" t="t" r="r" b="b"/>
              <a:pathLst>
                <a:path w="35713" h="11125" extrusionOk="0">
                  <a:moveTo>
                    <a:pt x="5184" y="954"/>
                  </a:moveTo>
                  <a:cubicBezTo>
                    <a:pt x="-1728" y="3258"/>
                    <a:pt x="-1728" y="5563"/>
                    <a:pt x="5184" y="7867"/>
                  </a:cubicBezTo>
                  <a:cubicBezTo>
                    <a:pt x="12096" y="10171"/>
                    <a:pt x="23617" y="12475"/>
                    <a:pt x="30529" y="10171"/>
                  </a:cubicBezTo>
                  <a:cubicBezTo>
                    <a:pt x="37442" y="10171"/>
                    <a:pt x="37442" y="5563"/>
                    <a:pt x="30529" y="3258"/>
                  </a:cubicBezTo>
                  <a:cubicBezTo>
                    <a:pt x="23617" y="954"/>
                    <a:pt x="12096" y="-1350"/>
                    <a:pt x="5184" y="9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3"/>
            <p:cNvSpPr/>
            <p:nvPr/>
          </p:nvSpPr>
          <p:spPr>
            <a:xfrm>
              <a:off x="3466805" y="2003625"/>
              <a:ext cx="5684927" cy="3042320"/>
            </a:xfrm>
            <a:custGeom>
              <a:avLst/>
              <a:gdLst/>
              <a:ahLst/>
              <a:cxnLst/>
              <a:rect l="l" t="t" r="r" b="b"/>
              <a:pathLst>
                <a:path w="5684927" h="3042320" extrusionOk="0">
                  <a:moveTo>
                    <a:pt x="5668441" y="2814213"/>
                  </a:moveTo>
                  <a:cubicBezTo>
                    <a:pt x="5534802" y="2825733"/>
                    <a:pt x="5401162" y="2825733"/>
                    <a:pt x="5269827" y="2821125"/>
                  </a:cubicBezTo>
                  <a:cubicBezTo>
                    <a:pt x="5138492" y="2814213"/>
                    <a:pt x="5007157" y="2800388"/>
                    <a:pt x="4875822" y="2777347"/>
                  </a:cubicBezTo>
                  <a:cubicBezTo>
                    <a:pt x="4615456" y="2731264"/>
                    <a:pt x="4364306" y="2650620"/>
                    <a:pt x="4124677" y="2537718"/>
                  </a:cubicBezTo>
                  <a:cubicBezTo>
                    <a:pt x="4099332" y="2523893"/>
                    <a:pt x="4073987" y="2510068"/>
                    <a:pt x="4048641" y="2496243"/>
                  </a:cubicBezTo>
                  <a:lnTo>
                    <a:pt x="4048641" y="2496243"/>
                  </a:lnTo>
                  <a:cubicBezTo>
                    <a:pt x="4046337" y="2480115"/>
                    <a:pt x="4034817" y="2463986"/>
                    <a:pt x="4018688" y="2443249"/>
                  </a:cubicBezTo>
                  <a:cubicBezTo>
                    <a:pt x="4177672" y="2535414"/>
                    <a:pt x="4345874" y="2611450"/>
                    <a:pt x="4518683" y="2669053"/>
                  </a:cubicBezTo>
                  <a:cubicBezTo>
                    <a:pt x="4661539" y="2722048"/>
                    <a:pt x="4806699" y="2763522"/>
                    <a:pt x="4956467" y="2791171"/>
                  </a:cubicBezTo>
                  <a:cubicBezTo>
                    <a:pt x="4977204" y="2795779"/>
                    <a:pt x="4997941" y="2793475"/>
                    <a:pt x="4997941" y="2786563"/>
                  </a:cubicBezTo>
                  <a:cubicBezTo>
                    <a:pt x="5000245" y="2779651"/>
                    <a:pt x="4981812" y="2772738"/>
                    <a:pt x="4961075" y="2768130"/>
                  </a:cubicBezTo>
                  <a:lnTo>
                    <a:pt x="4905776" y="2758914"/>
                  </a:lnTo>
                  <a:cubicBezTo>
                    <a:pt x="4887343" y="2754305"/>
                    <a:pt x="4868910" y="2749697"/>
                    <a:pt x="4852781" y="2747393"/>
                  </a:cubicBezTo>
                  <a:cubicBezTo>
                    <a:pt x="4885039" y="2745089"/>
                    <a:pt x="4905776" y="2738176"/>
                    <a:pt x="4910384" y="2726656"/>
                  </a:cubicBezTo>
                  <a:cubicBezTo>
                    <a:pt x="4914992" y="2715135"/>
                    <a:pt x="4903472" y="2701310"/>
                    <a:pt x="4880430" y="2685182"/>
                  </a:cubicBezTo>
                  <a:cubicBezTo>
                    <a:pt x="5037111" y="2708223"/>
                    <a:pt x="5196095" y="2710527"/>
                    <a:pt x="5348168" y="2696702"/>
                  </a:cubicBezTo>
                  <a:cubicBezTo>
                    <a:pt x="5357384" y="2696702"/>
                    <a:pt x="5361992" y="2694398"/>
                    <a:pt x="5359688" y="2689790"/>
                  </a:cubicBezTo>
                  <a:cubicBezTo>
                    <a:pt x="5357384" y="2687486"/>
                    <a:pt x="5348168" y="2685182"/>
                    <a:pt x="5338951" y="2685182"/>
                  </a:cubicBezTo>
                  <a:cubicBezTo>
                    <a:pt x="5120059" y="2687486"/>
                    <a:pt x="4903472" y="2662140"/>
                    <a:pt x="4691492" y="2606841"/>
                  </a:cubicBezTo>
                  <a:cubicBezTo>
                    <a:pt x="4530204" y="2540022"/>
                    <a:pt x="4382739" y="2459377"/>
                    <a:pt x="4223755" y="2364908"/>
                  </a:cubicBezTo>
                  <a:cubicBezTo>
                    <a:pt x="3991038" y="2226661"/>
                    <a:pt x="3779059" y="2081501"/>
                    <a:pt x="3580904" y="1913300"/>
                  </a:cubicBezTo>
                  <a:cubicBezTo>
                    <a:pt x="3516389" y="1846480"/>
                    <a:pt x="3454177" y="1775052"/>
                    <a:pt x="3394270" y="1705929"/>
                  </a:cubicBezTo>
                  <a:cubicBezTo>
                    <a:pt x="3408095" y="1712841"/>
                    <a:pt x="3417311" y="1712841"/>
                    <a:pt x="3424224" y="1708233"/>
                  </a:cubicBezTo>
                  <a:cubicBezTo>
                    <a:pt x="3426528" y="1705929"/>
                    <a:pt x="3426528" y="1705929"/>
                    <a:pt x="3426528" y="1703625"/>
                  </a:cubicBezTo>
                  <a:cubicBezTo>
                    <a:pt x="3451873" y="1733578"/>
                    <a:pt x="3481827" y="1763532"/>
                    <a:pt x="3509476" y="1793485"/>
                  </a:cubicBezTo>
                  <a:cubicBezTo>
                    <a:pt x="3537126" y="1823439"/>
                    <a:pt x="3564775" y="1853393"/>
                    <a:pt x="3594729" y="1881042"/>
                  </a:cubicBezTo>
                  <a:cubicBezTo>
                    <a:pt x="3730672" y="2016986"/>
                    <a:pt x="3878136" y="2132192"/>
                    <a:pt x="4032513" y="2231269"/>
                  </a:cubicBezTo>
                  <a:cubicBezTo>
                    <a:pt x="4186889" y="2330346"/>
                    <a:pt x="4350482" y="2408687"/>
                    <a:pt x="4516379" y="2466290"/>
                  </a:cubicBezTo>
                  <a:cubicBezTo>
                    <a:pt x="4850477" y="2581496"/>
                    <a:pt x="5198400" y="2613754"/>
                    <a:pt x="5544018" y="2572280"/>
                  </a:cubicBezTo>
                  <a:cubicBezTo>
                    <a:pt x="5587797" y="2567671"/>
                    <a:pt x="5620054" y="2551542"/>
                    <a:pt x="5613142" y="2537718"/>
                  </a:cubicBezTo>
                  <a:cubicBezTo>
                    <a:pt x="5606230" y="2523893"/>
                    <a:pt x="5567060" y="2516980"/>
                    <a:pt x="5523281" y="2521589"/>
                  </a:cubicBezTo>
                  <a:cubicBezTo>
                    <a:pt x="5361992" y="2528501"/>
                    <a:pt x="5205312" y="2526197"/>
                    <a:pt x="5050935" y="2510068"/>
                  </a:cubicBezTo>
                  <a:cubicBezTo>
                    <a:pt x="4896559" y="2493939"/>
                    <a:pt x="4742183" y="2466290"/>
                    <a:pt x="4580894" y="2417903"/>
                  </a:cubicBezTo>
                  <a:cubicBezTo>
                    <a:pt x="4355090" y="2348780"/>
                    <a:pt x="4161544" y="2254310"/>
                    <a:pt x="3954172" y="2118367"/>
                  </a:cubicBezTo>
                  <a:cubicBezTo>
                    <a:pt x="3834358" y="2037723"/>
                    <a:pt x="3723760" y="1947862"/>
                    <a:pt x="3622378" y="1851088"/>
                  </a:cubicBezTo>
                  <a:cubicBezTo>
                    <a:pt x="3520997" y="1754315"/>
                    <a:pt x="3424224" y="1648326"/>
                    <a:pt x="3332059" y="1535424"/>
                  </a:cubicBezTo>
                  <a:cubicBezTo>
                    <a:pt x="3315930" y="1512382"/>
                    <a:pt x="3297497" y="1489341"/>
                    <a:pt x="3281368" y="1466300"/>
                  </a:cubicBezTo>
                  <a:cubicBezTo>
                    <a:pt x="3262935" y="1443259"/>
                    <a:pt x="3244502" y="1420217"/>
                    <a:pt x="3226069" y="1397176"/>
                  </a:cubicBezTo>
                  <a:cubicBezTo>
                    <a:pt x="3159250" y="1305011"/>
                    <a:pt x="3097038" y="1210542"/>
                    <a:pt x="3039435" y="1111465"/>
                  </a:cubicBezTo>
                  <a:lnTo>
                    <a:pt x="3037131" y="1106856"/>
                  </a:lnTo>
                  <a:lnTo>
                    <a:pt x="3034827" y="1104552"/>
                  </a:lnTo>
                  <a:lnTo>
                    <a:pt x="3030218" y="1097640"/>
                  </a:lnTo>
                  <a:cubicBezTo>
                    <a:pt x="3025610" y="1088423"/>
                    <a:pt x="3018698" y="1081511"/>
                    <a:pt x="3011785" y="1072295"/>
                  </a:cubicBezTo>
                  <a:cubicBezTo>
                    <a:pt x="3000265" y="1056166"/>
                    <a:pt x="2986440" y="1040037"/>
                    <a:pt x="2972615" y="1023908"/>
                  </a:cubicBezTo>
                  <a:cubicBezTo>
                    <a:pt x="2956487" y="1007779"/>
                    <a:pt x="2942662" y="993954"/>
                    <a:pt x="2924229" y="980130"/>
                  </a:cubicBezTo>
                  <a:cubicBezTo>
                    <a:pt x="2905796" y="966305"/>
                    <a:pt x="2889667" y="954784"/>
                    <a:pt x="2871234" y="940959"/>
                  </a:cubicBezTo>
                  <a:cubicBezTo>
                    <a:pt x="2795198" y="894877"/>
                    <a:pt x="2707641" y="871836"/>
                    <a:pt x="2622389" y="871836"/>
                  </a:cubicBezTo>
                  <a:cubicBezTo>
                    <a:pt x="2537136" y="871836"/>
                    <a:pt x="2454187" y="892573"/>
                    <a:pt x="2378151" y="934047"/>
                  </a:cubicBezTo>
                  <a:cubicBezTo>
                    <a:pt x="2302115" y="975521"/>
                    <a:pt x="2235296" y="1040037"/>
                    <a:pt x="2191517" y="1118377"/>
                  </a:cubicBezTo>
                  <a:cubicBezTo>
                    <a:pt x="2242208" y="1023908"/>
                    <a:pt x="2325156" y="947872"/>
                    <a:pt x="2419626" y="906398"/>
                  </a:cubicBezTo>
                  <a:cubicBezTo>
                    <a:pt x="2514095" y="862619"/>
                    <a:pt x="2617780" y="848795"/>
                    <a:pt x="2721466" y="867227"/>
                  </a:cubicBezTo>
                  <a:cubicBezTo>
                    <a:pt x="2746811" y="871836"/>
                    <a:pt x="2774461" y="878748"/>
                    <a:pt x="2799806" y="887965"/>
                  </a:cubicBezTo>
                  <a:cubicBezTo>
                    <a:pt x="2825151" y="897181"/>
                    <a:pt x="2850497" y="908702"/>
                    <a:pt x="2873538" y="922526"/>
                  </a:cubicBezTo>
                  <a:cubicBezTo>
                    <a:pt x="2896579" y="936351"/>
                    <a:pt x="2919620" y="952480"/>
                    <a:pt x="2940358" y="968609"/>
                  </a:cubicBezTo>
                  <a:cubicBezTo>
                    <a:pt x="2961095" y="984738"/>
                    <a:pt x="2979528" y="1003171"/>
                    <a:pt x="2997961" y="1023908"/>
                  </a:cubicBezTo>
                  <a:cubicBezTo>
                    <a:pt x="3014090" y="1042341"/>
                    <a:pt x="3030218" y="1063078"/>
                    <a:pt x="3046347" y="1083815"/>
                  </a:cubicBezTo>
                  <a:lnTo>
                    <a:pt x="3064780" y="1109161"/>
                  </a:lnTo>
                  <a:lnTo>
                    <a:pt x="3092430" y="1150635"/>
                  </a:lnTo>
                  <a:cubicBezTo>
                    <a:pt x="3170770" y="1258929"/>
                    <a:pt x="3251415" y="1360310"/>
                    <a:pt x="3338971" y="1454779"/>
                  </a:cubicBezTo>
                  <a:cubicBezTo>
                    <a:pt x="3350492" y="1468604"/>
                    <a:pt x="3364316" y="1475516"/>
                    <a:pt x="3366621" y="1470908"/>
                  </a:cubicBezTo>
                  <a:cubicBezTo>
                    <a:pt x="3368925" y="1463996"/>
                    <a:pt x="3362012" y="1450171"/>
                    <a:pt x="3348188" y="1436346"/>
                  </a:cubicBezTo>
                  <a:cubicBezTo>
                    <a:pt x="3290585" y="1367222"/>
                    <a:pt x="3235285" y="1295795"/>
                    <a:pt x="3182291" y="1224367"/>
                  </a:cubicBezTo>
                  <a:cubicBezTo>
                    <a:pt x="3154641" y="1187501"/>
                    <a:pt x="3129296" y="1150635"/>
                    <a:pt x="3103950" y="1113769"/>
                  </a:cubicBezTo>
                  <a:lnTo>
                    <a:pt x="3085517" y="1086119"/>
                  </a:lnTo>
                  <a:lnTo>
                    <a:pt x="3069388" y="1060774"/>
                  </a:lnTo>
                  <a:cubicBezTo>
                    <a:pt x="3057868" y="1044645"/>
                    <a:pt x="3046347" y="1030820"/>
                    <a:pt x="3034827" y="1014691"/>
                  </a:cubicBezTo>
                  <a:cubicBezTo>
                    <a:pt x="2984136" y="957088"/>
                    <a:pt x="2919620" y="904093"/>
                    <a:pt x="2845888" y="871836"/>
                  </a:cubicBezTo>
                  <a:cubicBezTo>
                    <a:pt x="2772157" y="839578"/>
                    <a:pt x="2693816" y="823449"/>
                    <a:pt x="2617780" y="825753"/>
                  </a:cubicBezTo>
                  <a:cubicBezTo>
                    <a:pt x="2541744" y="828057"/>
                    <a:pt x="2465708" y="844186"/>
                    <a:pt x="2396584" y="876444"/>
                  </a:cubicBezTo>
                  <a:cubicBezTo>
                    <a:pt x="2327461" y="908702"/>
                    <a:pt x="2262945" y="957088"/>
                    <a:pt x="2212254" y="1016996"/>
                  </a:cubicBezTo>
                  <a:cubicBezTo>
                    <a:pt x="2186909" y="1046949"/>
                    <a:pt x="2166172" y="1081511"/>
                    <a:pt x="2145435" y="1116073"/>
                  </a:cubicBezTo>
                  <a:cubicBezTo>
                    <a:pt x="2136218" y="1134506"/>
                    <a:pt x="2129306" y="1150635"/>
                    <a:pt x="2122393" y="1169068"/>
                  </a:cubicBezTo>
                  <a:cubicBezTo>
                    <a:pt x="2117785" y="1178284"/>
                    <a:pt x="2115481" y="1187501"/>
                    <a:pt x="2113177" y="1196717"/>
                  </a:cubicBezTo>
                  <a:lnTo>
                    <a:pt x="2110873" y="1203630"/>
                  </a:lnTo>
                  <a:lnTo>
                    <a:pt x="2108569" y="1219759"/>
                  </a:lnTo>
                  <a:cubicBezTo>
                    <a:pt x="2108569" y="1222063"/>
                    <a:pt x="2108569" y="1224367"/>
                    <a:pt x="2108569" y="1226671"/>
                  </a:cubicBezTo>
                  <a:lnTo>
                    <a:pt x="2106265" y="1240496"/>
                  </a:lnTo>
                  <a:lnTo>
                    <a:pt x="2103961" y="1270449"/>
                  </a:lnTo>
                  <a:lnTo>
                    <a:pt x="2097048" y="1325748"/>
                  </a:lnTo>
                  <a:cubicBezTo>
                    <a:pt x="2085527" y="1325748"/>
                    <a:pt x="2074007" y="1328052"/>
                    <a:pt x="2062486" y="1330356"/>
                  </a:cubicBezTo>
                  <a:cubicBezTo>
                    <a:pt x="2053270" y="1334965"/>
                    <a:pt x="2041749" y="1339573"/>
                    <a:pt x="2027924" y="1339573"/>
                  </a:cubicBezTo>
                  <a:cubicBezTo>
                    <a:pt x="2014100" y="1339573"/>
                    <a:pt x="1995667" y="1337269"/>
                    <a:pt x="1981842" y="1330356"/>
                  </a:cubicBezTo>
                  <a:cubicBezTo>
                    <a:pt x="1968017" y="1323444"/>
                    <a:pt x="1956496" y="1316532"/>
                    <a:pt x="1944976" y="1311923"/>
                  </a:cubicBezTo>
                  <a:cubicBezTo>
                    <a:pt x="1928847" y="1305011"/>
                    <a:pt x="1915022" y="1305011"/>
                    <a:pt x="1896589" y="1307315"/>
                  </a:cubicBezTo>
                  <a:cubicBezTo>
                    <a:pt x="1903502" y="1311923"/>
                    <a:pt x="1912718" y="1316532"/>
                    <a:pt x="1919631" y="1323444"/>
                  </a:cubicBezTo>
                  <a:cubicBezTo>
                    <a:pt x="1896589" y="1316532"/>
                    <a:pt x="1873548" y="1321140"/>
                    <a:pt x="1845898" y="1323444"/>
                  </a:cubicBezTo>
                  <a:cubicBezTo>
                    <a:pt x="1843594" y="1321140"/>
                    <a:pt x="1841290" y="1321140"/>
                    <a:pt x="1838986" y="1318836"/>
                  </a:cubicBezTo>
                  <a:cubicBezTo>
                    <a:pt x="1693826" y="1226671"/>
                    <a:pt x="1516409" y="1136810"/>
                    <a:pt x="1368945" y="1030820"/>
                  </a:cubicBezTo>
                  <a:cubicBezTo>
                    <a:pt x="1368945" y="1037733"/>
                    <a:pt x="1368945" y="1046949"/>
                    <a:pt x="1368945" y="1053862"/>
                  </a:cubicBezTo>
                  <a:cubicBezTo>
                    <a:pt x="1343599" y="1033124"/>
                    <a:pt x="1332079" y="1010083"/>
                    <a:pt x="1304429" y="987042"/>
                  </a:cubicBezTo>
                  <a:cubicBezTo>
                    <a:pt x="1311342" y="996258"/>
                    <a:pt x="1315950" y="1005475"/>
                    <a:pt x="1322862" y="1014691"/>
                  </a:cubicBezTo>
                  <a:lnTo>
                    <a:pt x="1320558" y="1012387"/>
                  </a:lnTo>
                  <a:cubicBezTo>
                    <a:pt x="1306733" y="996258"/>
                    <a:pt x="1290605" y="982434"/>
                    <a:pt x="1272172" y="968609"/>
                  </a:cubicBezTo>
                  <a:cubicBezTo>
                    <a:pt x="1253739" y="952480"/>
                    <a:pt x="1235306" y="938655"/>
                    <a:pt x="1216873" y="924831"/>
                  </a:cubicBezTo>
                  <a:cubicBezTo>
                    <a:pt x="1145445" y="839578"/>
                    <a:pt x="1055584" y="747413"/>
                    <a:pt x="961115" y="650640"/>
                  </a:cubicBezTo>
                  <a:cubicBezTo>
                    <a:pt x="958811" y="646032"/>
                    <a:pt x="954202" y="643727"/>
                    <a:pt x="951898" y="639119"/>
                  </a:cubicBezTo>
                  <a:cubicBezTo>
                    <a:pt x="942682" y="620686"/>
                    <a:pt x="926553" y="599949"/>
                    <a:pt x="905816" y="576908"/>
                  </a:cubicBezTo>
                  <a:cubicBezTo>
                    <a:pt x="898903" y="565387"/>
                    <a:pt x="887383" y="553867"/>
                    <a:pt x="882774" y="544650"/>
                  </a:cubicBezTo>
                  <a:cubicBezTo>
                    <a:pt x="843604" y="461702"/>
                    <a:pt x="788305" y="374145"/>
                    <a:pt x="730702" y="277372"/>
                  </a:cubicBezTo>
                  <a:cubicBezTo>
                    <a:pt x="739919" y="298109"/>
                    <a:pt x="749135" y="318846"/>
                    <a:pt x="758352" y="339583"/>
                  </a:cubicBezTo>
                  <a:cubicBezTo>
                    <a:pt x="742223" y="311934"/>
                    <a:pt x="723790" y="284284"/>
                    <a:pt x="703053" y="256635"/>
                  </a:cubicBezTo>
                  <a:cubicBezTo>
                    <a:pt x="703053" y="261243"/>
                    <a:pt x="703053" y="268155"/>
                    <a:pt x="703053" y="272763"/>
                  </a:cubicBezTo>
                  <a:cubicBezTo>
                    <a:pt x="652362" y="171382"/>
                    <a:pt x="564805" y="56176"/>
                    <a:pt x="500290" y="14701"/>
                  </a:cubicBezTo>
                  <a:cubicBezTo>
                    <a:pt x="468032" y="-6036"/>
                    <a:pt x="442687" y="-3732"/>
                    <a:pt x="428862" y="14701"/>
                  </a:cubicBezTo>
                  <a:cubicBezTo>
                    <a:pt x="415037" y="33134"/>
                    <a:pt x="412733" y="70000"/>
                    <a:pt x="431166" y="122995"/>
                  </a:cubicBezTo>
                  <a:cubicBezTo>
                    <a:pt x="433470" y="127604"/>
                    <a:pt x="435774" y="134516"/>
                    <a:pt x="435774" y="139124"/>
                  </a:cubicBezTo>
                  <a:cubicBezTo>
                    <a:pt x="401213" y="93042"/>
                    <a:pt x="366651" y="58480"/>
                    <a:pt x="336697" y="46959"/>
                  </a:cubicBezTo>
                  <a:cubicBezTo>
                    <a:pt x="320568" y="40047"/>
                    <a:pt x="311352" y="58480"/>
                    <a:pt x="302135" y="67696"/>
                  </a:cubicBezTo>
                  <a:cubicBezTo>
                    <a:pt x="281398" y="72305"/>
                    <a:pt x="286006" y="118387"/>
                    <a:pt x="318264" y="173686"/>
                  </a:cubicBezTo>
                  <a:cubicBezTo>
                    <a:pt x="327481" y="189815"/>
                    <a:pt x="336697" y="201336"/>
                    <a:pt x="345914" y="215160"/>
                  </a:cubicBezTo>
                  <a:cubicBezTo>
                    <a:pt x="378171" y="279676"/>
                    <a:pt x="417341" y="346495"/>
                    <a:pt x="456511" y="408707"/>
                  </a:cubicBezTo>
                  <a:cubicBezTo>
                    <a:pt x="463424" y="422532"/>
                    <a:pt x="477249" y="434052"/>
                    <a:pt x="484161" y="436356"/>
                  </a:cubicBezTo>
                  <a:cubicBezTo>
                    <a:pt x="491073" y="438660"/>
                    <a:pt x="491073" y="429444"/>
                    <a:pt x="484161" y="417923"/>
                  </a:cubicBezTo>
                  <a:cubicBezTo>
                    <a:pt x="456511" y="371841"/>
                    <a:pt x="435774" y="325758"/>
                    <a:pt x="415037" y="279676"/>
                  </a:cubicBezTo>
                  <a:cubicBezTo>
                    <a:pt x="412733" y="277372"/>
                    <a:pt x="408125" y="275068"/>
                    <a:pt x="405821" y="272763"/>
                  </a:cubicBezTo>
                  <a:cubicBezTo>
                    <a:pt x="408125" y="272763"/>
                    <a:pt x="410429" y="275068"/>
                    <a:pt x="412733" y="275068"/>
                  </a:cubicBezTo>
                  <a:cubicBezTo>
                    <a:pt x="410429" y="270459"/>
                    <a:pt x="408125" y="265851"/>
                    <a:pt x="408125" y="263547"/>
                  </a:cubicBezTo>
                  <a:cubicBezTo>
                    <a:pt x="410429" y="265851"/>
                    <a:pt x="412733" y="268155"/>
                    <a:pt x="417341" y="270459"/>
                  </a:cubicBezTo>
                  <a:cubicBezTo>
                    <a:pt x="419646" y="272763"/>
                    <a:pt x="419646" y="277372"/>
                    <a:pt x="421950" y="279676"/>
                  </a:cubicBezTo>
                  <a:cubicBezTo>
                    <a:pt x="428862" y="284284"/>
                    <a:pt x="433470" y="288892"/>
                    <a:pt x="440383" y="293501"/>
                  </a:cubicBezTo>
                  <a:cubicBezTo>
                    <a:pt x="486465" y="369537"/>
                    <a:pt x="534852" y="443269"/>
                    <a:pt x="580934" y="517001"/>
                  </a:cubicBezTo>
                  <a:cubicBezTo>
                    <a:pt x="583238" y="521609"/>
                    <a:pt x="571718" y="521609"/>
                    <a:pt x="574022" y="530825"/>
                  </a:cubicBezTo>
                  <a:cubicBezTo>
                    <a:pt x="576326" y="535434"/>
                    <a:pt x="578630" y="540042"/>
                    <a:pt x="580934" y="544650"/>
                  </a:cubicBezTo>
                  <a:cubicBezTo>
                    <a:pt x="571718" y="530825"/>
                    <a:pt x="562501" y="519305"/>
                    <a:pt x="553285" y="505480"/>
                  </a:cubicBezTo>
                  <a:cubicBezTo>
                    <a:pt x="500290" y="464006"/>
                    <a:pt x="481857" y="447877"/>
                    <a:pt x="470336" y="436356"/>
                  </a:cubicBezTo>
                  <a:lnTo>
                    <a:pt x="470336" y="436356"/>
                  </a:lnTo>
                  <a:cubicBezTo>
                    <a:pt x="470336" y="436356"/>
                    <a:pt x="470336" y="436356"/>
                    <a:pt x="465728" y="434052"/>
                  </a:cubicBezTo>
                  <a:cubicBezTo>
                    <a:pt x="458816" y="429444"/>
                    <a:pt x="454207" y="424836"/>
                    <a:pt x="447295" y="417923"/>
                  </a:cubicBezTo>
                  <a:cubicBezTo>
                    <a:pt x="447295" y="417923"/>
                    <a:pt x="447295" y="417923"/>
                    <a:pt x="447295" y="417923"/>
                  </a:cubicBezTo>
                  <a:cubicBezTo>
                    <a:pt x="444991" y="415619"/>
                    <a:pt x="444991" y="415619"/>
                    <a:pt x="442687" y="413315"/>
                  </a:cubicBezTo>
                  <a:lnTo>
                    <a:pt x="426558" y="387970"/>
                  </a:lnTo>
                  <a:cubicBezTo>
                    <a:pt x="419646" y="378753"/>
                    <a:pt x="412733" y="371841"/>
                    <a:pt x="408125" y="369537"/>
                  </a:cubicBezTo>
                  <a:cubicBezTo>
                    <a:pt x="408125" y="364928"/>
                    <a:pt x="408125" y="360320"/>
                    <a:pt x="405821" y="355712"/>
                  </a:cubicBezTo>
                  <a:cubicBezTo>
                    <a:pt x="375867" y="307325"/>
                    <a:pt x="375867" y="307325"/>
                    <a:pt x="348218" y="258939"/>
                  </a:cubicBezTo>
                  <a:cubicBezTo>
                    <a:pt x="348218" y="258939"/>
                    <a:pt x="345914" y="261243"/>
                    <a:pt x="343609" y="263547"/>
                  </a:cubicBezTo>
                  <a:cubicBezTo>
                    <a:pt x="341305" y="261243"/>
                    <a:pt x="329785" y="247418"/>
                    <a:pt x="318264" y="228985"/>
                  </a:cubicBezTo>
                  <a:cubicBezTo>
                    <a:pt x="306743" y="210552"/>
                    <a:pt x="306743" y="210552"/>
                    <a:pt x="283702" y="164470"/>
                  </a:cubicBezTo>
                  <a:cubicBezTo>
                    <a:pt x="283702" y="164470"/>
                    <a:pt x="283702" y="164470"/>
                    <a:pt x="288310" y="189815"/>
                  </a:cubicBezTo>
                  <a:cubicBezTo>
                    <a:pt x="288310" y="189815"/>
                    <a:pt x="288310" y="189815"/>
                    <a:pt x="281398" y="166774"/>
                  </a:cubicBezTo>
                  <a:cubicBezTo>
                    <a:pt x="281398" y="166774"/>
                    <a:pt x="281398" y="166774"/>
                    <a:pt x="274486" y="175990"/>
                  </a:cubicBezTo>
                  <a:cubicBezTo>
                    <a:pt x="274486" y="175990"/>
                    <a:pt x="274486" y="175990"/>
                    <a:pt x="279094" y="162165"/>
                  </a:cubicBezTo>
                  <a:cubicBezTo>
                    <a:pt x="279094" y="162165"/>
                    <a:pt x="279094" y="162165"/>
                    <a:pt x="267573" y="157557"/>
                  </a:cubicBezTo>
                  <a:cubicBezTo>
                    <a:pt x="267573" y="157557"/>
                    <a:pt x="267573" y="157557"/>
                    <a:pt x="267573" y="150645"/>
                  </a:cubicBezTo>
                  <a:cubicBezTo>
                    <a:pt x="267573" y="143732"/>
                    <a:pt x="267573" y="132212"/>
                    <a:pt x="267573" y="109171"/>
                  </a:cubicBezTo>
                  <a:cubicBezTo>
                    <a:pt x="265269" y="106866"/>
                    <a:pt x="260661" y="99954"/>
                    <a:pt x="249140" y="86129"/>
                  </a:cubicBezTo>
                  <a:cubicBezTo>
                    <a:pt x="249140" y="86129"/>
                    <a:pt x="244532" y="83825"/>
                    <a:pt x="239924" y="81521"/>
                  </a:cubicBezTo>
                  <a:cubicBezTo>
                    <a:pt x="237620" y="81521"/>
                    <a:pt x="237620" y="81521"/>
                    <a:pt x="235316" y="81521"/>
                  </a:cubicBezTo>
                  <a:cubicBezTo>
                    <a:pt x="233011" y="81521"/>
                    <a:pt x="233011" y="79217"/>
                    <a:pt x="230707" y="79217"/>
                  </a:cubicBezTo>
                  <a:cubicBezTo>
                    <a:pt x="230707" y="79217"/>
                    <a:pt x="228403" y="79217"/>
                    <a:pt x="226099" y="76913"/>
                  </a:cubicBezTo>
                  <a:cubicBezTo>
                    <a:pt x="226099" y="76913"/>
                    <a:pt x="223795" y="76913"/>
                    <a:pt x="223795" y="76913"/>
                  </a:cubicBezTo>
                  <a:lnTo>
                    <a:pt x="223795" y="74609"/>
                  </a:lnTo>
                  <a:cubicBezTo>
                    <a:pt x="223795" y="74609"/>
                    <a:pt x="221491" y="76913"/>
                    <a:pt x="216883" y="76913"/>
                  </a:cubicBezTo>
                  <a:cubicBezTo>
                    <a:pt x="214578" y="76913"/>
                    <a:pt x="214578" y="79217"/>
                    <a:pt x="214578" y="79217"/>
                  </a:cubicBezTo>
                  <a:cubicBezTo>
                    <a:pt x="212274" y="81521"/>
                    <a:pt x="212274" y="83825"/>
                    <a:pt x="207666" y="86129"/>
                  </a:cubicBezTo>
                  <a:cubicBezTo>
                    <a:pt x="207666" y="86129"/>
                    <a:pt x="205362" y="90738"/>
                    <a:pt x="207666" y="99954"/>
                  </a:cubicBezTo>
                  <a:cubicBezTo>
                    <a:pt x="207666" y="106866"/>
                    <a:pt x="207666" y="109171"/>
                    <a:pt x="216883" y="139124"/>
                  </a:cubicBezTo>
                  <a:cubicBezTo>
                    <a:pt x="214578" y="136820"/>
                    <a:pt x="212274" y="134516"/>
                    <a:pt x="209970" y="134516"/>
                  </a:cubicBezTo>
                  <a:cubicBezTo>
                    <a:pt x="191537" y="136820"/>
                    <a:pt x="191537" y="136820"/>
                    <a:pt x="175408" y="192119"/>
                  </a:cubicBezTo>
                  <a:cubicBezTo>
                    <a:pt x="175408" y="192119"/>
                    <a:pt x="177712" y="217464"/>
                    <a:pt x="189233" y="252026"/>
                  </a:cubicBezTo>
                  <a:cubicBezTo>
                    <a:pt x="207666" y="291196"/>
                    <a:pt x="207666" y="291196"/>
                    <a:pt x="233011" y="334975"/>
                  </a:cubicBezTo>
                  <a:cubicBezTo>
                    <a:pt x="233011" y="334975"/>
                    <a:pt x="237620" y="344191"/>
                    <a:pt x="246836" y="362624"/>
                  </a:cubicBezTo>
                  <a:cubicBezTo>
                    <a:pt x="249140" y="378753"/>
                    <a:pt x="249140" y="381057"/>
                    <a:pt x="251444" y="392578"/>
                  </a:cubicBezTo>
                  <a:cubicBezTo>
                    <a:pt x="251444" y="392578"/>
                    <a:pt x="251444" y="392578"/>
                    <a:pt x="251444" y="392578"/>
                  </a:cubicBezTo>
                  <a:cubicBezTo>
                    <a:pt x="244532" y="385666"/>
                    <a:pt x="239924" y="378753"/>
                    <a:pt x="233011" y="371841"/>
                  </a:cubicBezTo>
                  <a:cubicBezTo>
                    <a:pt x="214578" y="355712"/>
                    <a:pt x="205362" y="358016"/>
                    <a:pt x="209970" y="378753"/>
                  </a:cubicBezTo>
                  <a:cubicBezTo>
                    <a:pt x="173104" y="374145"/>
                    <a:pt x="161584" y="399490"/>
                    <a:pt x="161584" y="438660"/>
                  </a:cubicBezTo>
                  <a:cubicBezTo>
                    <a:pt x="147759" y="436356"/>
                    <a:pt x="138542" y="436356"/>
                    <a:pt x="131630" y="443269"/>
                  </a:cubicBezTo>
                  <a:cubicBezTo>
                    <a:pt x="90156" y="424836"/>
                    <a:pt x="57898" y="415619"/>
                    <a:pt x="30248" y="420227"/>
                  </a:cubicBezTo>
                  <a:lnTo>
                    <a:pt x="9511" y="429444"/>
                  </a:lnTo>
                  <a:cubicBezTo>
                    <a:pt x="295" y="450181"/>
                    <a:pt x="2599" y="489351"/>
                    <a:pt x="21032" y="537738"/>
                  </a:cubicBezTo>
                  <a:lnTo>
                    <a:pt x="23336" y="556171"/>
                  </a:lnTo>
                  <a:lnTo>
                    <a:pt x="295" y="553867"/>
                  </a:lnTo>
                  <a:cubicBezTo>
                    <a:pt x="-4313" y="636815"/>
                    <a:pt x="46377" y="768150"/>
                    <a:pt x="62506" y="862619"/>
                  </a:cubicBezTo>
                  <a:lnTo>
                    <a:pt x="83243" y="927135"/>
                  </a:lnTo>
                  <a:cubicBezTo>
                    <a:pt x="90156" y="950176"/>
                    <a:pt x="103980" y="980130"/>
                    <a:pt x="122413" y="1010083"/>
                  </a:cubicBezTo>
                  <a:cubicBezTo>
                    <a:pt x="140846" y="1040037"/>
                    <a:pt x="163888" y="1074599"/>
                    <a:pt x="191537" y="1106856"/>
                  </a:cubicBezTo>
                  <a:lnTo>
                    <a:pt x="249140" y="1175980"/>
                  </a:lnTo>
                  <a:cubicBezTo>
                    <a:pt x="262965" y="1189805"/>
                    <a:pt x="276790" y="1203630"/>
                    <a:pt x="290615" y="1217454"/>
                  </a:cubicBezTo>
                  <a:cubicBezTo>
                    <a:pt x="246836" y="1192109"/>
                    <a:pt x="209970" y="1175980"/>
                    <a:pt x="182321" y="1169068"/>
                  </a:cubicBezTo>
                  <a:cubicBezTo>
                    <a:pt x="154671" y="1164460"/>
                    <a:pt x="136238" y="1169068"/>
                    <a:pt x="129326" y="1187501"/>
                  </a:cubicBezTo>
                  <a:cubicBezTo>
                    <a:pt x="120109" y="1219759"/>
                    <a:pt x="145455" y="1281970"/>
                    <a:pt x="198450" y="1358006"/>
                  </a:cubicBezTo>
                  <a:cubicBezTo>
                    <a:pt x="253749" y="1431738"/>
                    <a:pt x="334393" y="1519295"/>
                    <a:pt x="433470" y="1590723"/>
                  </a:cubicBezTo>
                  <a:cubicBezTo>
                    <a:pt x="560197" y="1692104"/>
                    <a:pt x="693836" y="1786573"/>
                    <a:pt x="829780" y="1871826"/>
                  </a:cubicBezTo>
                  <a:cubicBezTo>
                    <a:pt x="965723" y="1957078"/>
                    <a:pt x="1106275" y="2033114"/>
                    <a:pt x="1249130" y="2102238"/>
                  </a:cubicBezTo>
                  <a:lnTo>
                    <a:pt x="1357424" y="2152929"/>
                  </a:lnTo>
                  <a:cubicBezTo>
                    <a:pt x="1398898" y="2171362"/>
                    <a:pt x="1438069" y="2187491"/>
                    <a:pt x="1479543" y="2205924"/>
                  </a:cubicBezTo>
                  <a:cubicBezTo>
                    <a:pt x="1541754" y="2233573"/>
                    <a:pt x="1608574" y="2256615"/>
                    <a:pt x="1673089" y="2279656"/>
                  </a:cubicBezTo>
                  <a:lnTo>
                    <a:pt x="1769862" y="2314218"/>
                  </a:lnTo>
                  <a:lnTo>
                    <a:pt x="1818249" y="2332651"/>
                  </a:lnTo>
                  <a:cubicBezTo>
                    <a:pt x="1827466" y="2334955"/>
                    <a:pt x="1834378" y="2339563"/>
                    <a:pt x="1843594" y="2341867"/>
                  </a:cubicBezTo>
                  <a:lnTo>
                    <a:pt x="1866636" y="2348780"/>
                  </a:lnTo>
                  <a:cubicBezTo>
                    <a:pt x="1931151" y="2364908"/>
                    <a:pt x="1995667" y="2383341"/>
                    <a:pt x="2057878" y="2399470"/>
                  </a:cubicBezTo>
                  <a:lnTo>
                    <a:pt x="2106265" y="2410991"/>
                  </a:lnTo>
                  <a:lnTo>
                    <a:pt x="2117785" y="2413295"/>
                  </a:lnTo>
                  <a:cubicBezTo>
                    <a:pt x="2122393" y="2415599"/>
                    <a:pt x="2124698" y="2413295"/>
                    <a:pt x="2129306" y="2413295"/>
                  </a:cubicBezTo>
                  <a:lnTo>
                    <a:pt x="2150043" y="2410991"/>
                  </a:lnTo>
                  <a:cubicBezTo>
                    <a:pt x="2177692" y="2408687"/>
                    <a:pt x="2205342" y="2408687"/>
                    <a:pt x="2232991" y="2406383"/>
                  </a:cubicBezTo>
                  <a:cubicBezTo>
                    <a:pt x="2260641" y="2404078"/>
                    <a:pt x="2288290" y="2404078"/>
                    <a:pt x="2315940" y="2401774"/>
                  </a:cubicBezTo>
                  <a:cubicBezTo>
                    <a:pt x="2343589" y="2399470"/>
                    <a:pt x="2373543" y="2399470"/>
                    <a:pt x="2396584" y="2392558"/>
                  </a:cubicBezTo>
                  <a:cubicBezTo>
                    <a:pt x="2447275" y="2378733"/>
                    <a:pt x="2504878" y="2355692"/>
                    <a:pt x="2555569" y="2325738"/>
                  </a:cubicBezTo>
                  <a:cubicBezTo>
                    <a:pt x="2633909" y="2281960"/>
                    <a:pt x="2703033" y="2219748"/>
                    <a:pt x="2746811" y="2164450"/>
                  </a:cubicBezTo>
                  <a:cubicBezTo>
                    <a:pt x="2753724" y="2159841"/>
                    <a:pt x="2756028" y="2146017"/>
                    <a:pt x="2758332" y="2134496"/>
                  </a:cubicBezTo>
                  <a:lnTo>
                    <a:pt x="2767548" y="2102238"/>
                  </a:lnTo>
                  <a:cubicBezTo>
                    <a:pt x="2769852" y="2097630"/>
                    <a:pt x="2769852" y="2093022"/>
                    <a:pt x="2772157" y="2090717"/>
                  </a:cubicBezTo>
                  <a:cubicBezTo>
                    <a:pt x="2984136" y="2309609"/>
                    <a:pt x="3219157" y="2503156"/>
                    <a:pt x="3477218" y="2664444"/>
                  </a:cubicBezTo>
                  <a:cubicBezTo>
                    <a:pt x="3633899" y="2763522"/>
                    <a:pt x="3785971" y="2830341"/>
                    <a:pt x="3935739" y="2883336"/>
                  </a:cubicBezTo>
                  <a:cubicBezTo>
                    <a:pt x="4085507" y="2936331"/>
                    <a:pt x="4235276" y="2970893"/>
                    <a:pt x="4394260" y="3003151"/>
                  </a:cubicBezTo>
                  <a:cubicBezTo>
                    <a:pt x="4403477" y="3005455"/>
                    <a:pt x="4405781" y="3003151"/>
                    <a:pt x="4401173" y="2998542"/>
                  </a:cubicBezTo>
                  <a:cubicBezTo>
                    <a:pt x="4394260" y="2993934"/>
                    <a:pt x="4382739" y="2989326"/>
                    <a:pt x="4375827" y="2987022"/>
                  </a:cubicBezTo>
                  <a:cubicBezTo>
                    <a:pt x="3887353" y="2851079"/>
                    <a:pt x="3431136" y="2576888"/>
                    <a:pt x="3053260" y="2194403"/>
                  </a:cubicBezTo>
                  <a:cubicBezTo>
                    <a:pt x="3032523" y="2171362"/>
                    <a:pt x="3011785" y="2150625"/>
                    <a:pt x="2991048" y="2127583"/>
                  </a:cubicBezTo>
                  <a:cubicBezTo>
                    <a:pt x="2970311" y="2104542"/>
                    <a:pt x="2951878" y="2081501"/>
                    <a:pt x="2931141" y="2060764"/>
                  </a:cubicBezTo>
                  <a:cubicBezTo>
                    <a:pt x="2926533" y="2056156"/>
                    <a:pt x="2921925" y="2049243"/>
                    <a:pt x="2917316" y="2042331"/>
                  </a:cubicBezTo>
                  <a:cubicBezTo>
                    <a:pt x="2885059" y="2000857"/>
                    <a:pt x="2852801" y="1959382"/>
                    <a:pt x="2822847" y="1917908"/>
                  </a:cubicBezTo>
                  <a:cubicBezTo>
                    <a:pt x="2822847" y="1917908"/>
                    <a:pt x="2822847" y="1917908"/>
                    <a:pt x="2822847" y="1917908"/>
                  </a:cubicBezTo>
                  <a:lnTo>
                    <a:pt x="2855105" y="1957078"/>
                  </a:lnTo>
                  <a:cubicBezTo>
                    <a:pt x="2878146" y="1987032"/>
                    <a:pt x="2905796" y="2005465"/>
                    <a:pt x="2915012" y="2000857"/>
                  </a:cubicBezTo>
                  <a:cubicBezTo>
                    <a:pt x="2917316" y="1998552"/>
                    <a:pt x="2917316" y="1991640"/>
                    <a:pt x="2915012" y="1982424"/>
                  </a:cubicBezTo>
                  <a:cubicBezTo>
                    <a:pt x="3011785" y="2081501"/>
                    <a:pt x="3115471" y="2169058"/>
                    <a:pt x="3221461" y="2252006"/>
                  </a:cubicBezTo>
                  <a:cubicBezTo>
                    <a:pt x="3251415" y="2279656"/>
                    <a:pt x="3279064" y="2302697"/>
                    <a:pt x="3306713" y="2318826"/>
                  </a:cubicBezTo>
                  <a:cubicBezTo>
                    <a:pt x="3415007" y="2429424"/>
                    <a:pt x="3534822" y="2533109"/>
                    <a:pt x="3659244" y="2629883"/>
                  </a:cubicBezTo>
                  <a:lnTo>
                    <a:pt x="3689198" y="2655228"/>
                  </a:lnTo>
                  <a:cubicBezTo>
                    <a:pt x="3730672" y="2687486"/>
                    <a:pt x="3776755" y="2708223"/>
                    <a:pt x="3804404" y="2712831"/>
                  </a:cubicBezTo>
                  <a:cubicBezTo>
                    <a:pt x="3813621" y="2715135"/>
                    <a:pt x="3818229" y="2712831"/>
                    <a:pt x="3822837" y="2712831"/>
                  </a:cubicBezTo>
                  <a:cubicBezTo>
                    <a:pt x="3979518" y="2800388"/>
                    <a:pt x="4145414" y="2874120"/>
                    <a:pt x="4315920" y="2931723"/>
                  </a:cubicBezTo>
                  <a:cubicBezTo>
                    <a:pt x="4484121" y="2989326"/>
                    <a:pt x="4656930" y="3026192"/>
                    <a:pt x="4825131" y="3040017"/>
                  </a:cubicBezTo>
                  <a:cubicBezTo>
                    <a:pt x="4841260" y="3042321"/>
                    <a:pt x="4852781" y="3040017"/>
                    <a:pt x="4850477" y="3033104"/>
                  </a:cubicBezTo>
                  <a:cubicBezTo>
                    <a:pt x="4857389" y="3035409"/>
                    <a:pt x="4864302" y="3037713"/>
                    <a:pt x="4871214" y="3037713"/>
                  </a:cubicBezTo>
                  <a:cubicBezTo>
                    <a:pt x="4912688" y="3035409"/>
                    <a:pt x="4956467" y="3040017"/>
                    <a:pt x="5002549" y="3042321"/>
                  </a:cubicBezTo>
                  <a:cubicBezTo>
                    <a:pt x="5011765" y="3042321"/>
                    <a:pt x="5018678" y="3040017"/>
                    <a:pt x="5014070" y="3037713"/>
                  </a:cubicBezTo>
                  <a:cubicBezTo>
                    <a:pt x="5009461" y="3033104"/>
                    <a:pt x="4997941" y="3030800"/>
                    <a:pt x="4988724" y="3030800"/>
                  </a:cubicBezTo>
                  <a:cubicBezTo>
                    <a:pt x="4940337" y="3028496"/>
                    <a:pt x="4894255" y="3023888"/>
                    <a:pt x="4850477" y="3023888"/>
                  </a:cubicBezTo>
                  <a:cubicBezTo>
                    <a:pt x="4845869" y="3023888"/>
                    <a:pt x="4843564" y="3023888"/>
                    <a:pt x="4841260" y="3026192"/>
                  </a:cubicBezTo>
                  <a:cubicBezTo>
                    <a:pt x="4832044" y="3021584"/>
                    <a:pt x="4818219" y="3016976"/>
                    <a:pt x="4802090" y="3014671"/>
                  </a:cubicBezTo>
                  <a:cubicBezTo>
                    <a:pt x="4465688" y="2954764"/>
                    <a:pt x="4138502" y="2851079"/>
                    <a:pt x="3838966" y="2669053"/>
                  </a:cubicBezTo>
                  <a:cubicBezTo>
                    <a:pt x="3993342" y="2745089"/>
                    <a:pt x="4152327" y="2814213"/>
                    <a:pt x="4327441" y="2871816"/>
                  </a:cubicBezTo>
                  <a:cubicBezTo>
                    <a:pt x="4537116" y="2938635"/>
                    <a:pt x="4737575" y="2970893"/>
                    <a:pt x="4954162" y="2998542"/>
                  </a:cubicBezTo>
                  <a:cubicBezTo>
                    <a:pt x="4965683" y="3000847"/>
                    <a:pt x="4972595" y="2998542"/>
                    <a:pt x="4972595" y="2996238"/>
                  </a:cubicBezTo>
                  <a:cubicBezTo>
                    <a:pt x="4972595" y="2993934"/>
                    <a:pt x="4963379" y="2989326"/>
                    <a:pt x="4951858" y="2987022"/>
                  </a:cubicBezTo>
                  <a:cubicBezTo>
                    <a:pt x="4730662" y="2957068"/>
                    <a:pt x="4523291" y="2920202"/>
                    <a:pt x="4318224" y="2853383"/>
                  </a:cubicBezTo>
                  <a:cubicBezTo>
                    <a:pt x="4113157" y="2788867"/>
                    <a:pt x="3912698" y="2699006"/>
                    <a:pt x="3719151" y="2563063"/>
                  </a:cubicBezTo>
                  <a:cubicBezTo>
                    <a:pt x="3703023" y="2551542"/>
                    <a:pt x="3689198" y="2542326"/>
                    <a:pt x="3675373" y="2530805"/>
                  </a:cubicBezTo>
                  <a:cubicBezTo>
                    <a:pt x="3806708" y="2595321"/>
                    <a:pt x="3938043" y="2650620"/>
                    <a:pt x="4071683" y="2696702"/>
                  </a:cubicBezTo>
                  <a:cubicBezTo>
                    <a:pt x="4166152" y="2745089"/>
                    <a:pt x="4262925" y="2786563"/>
                    <a:pt x="4362002" y="2823429"/>
                  </a:cubicBezTo>
                  <a:cubicBezTo>
                    <a:pt x="4461080" y="2857991"/>
                    <a:pt x="4562461" y="2890249"/>
                    <a:pt x="4663843" y="2913290"/>
                  </a:cubicBezTo>
                  <a:cubicBezTo>
                    <a:pt x="4868910" y="2961676"/>
                    <a:pt x="5076281" y="2984718"/>
                    <a:pt x="5281348" y="2982414"/>
                  </a:cubicBezTo>
                  <a:cubicBezTo>
                    <a:pt x="5302085" y="2982414"/>
                    <a:pt x="5318214" y="2977806"/>
                    <a:pt x="5318214" y="2973197"/>
                  </a:cubicBezTo>
                  <a:cubicBezTo>
                    <a:pt x="5318214" y="2968589"/>
                    <a:pt x="5302085" y="2963981"/>
                    <a:pt x="5281348" y="2961676"/>
                  </a:cubicBezTo>
                  <a:cubicBezTo>
                    <a:pt x="5251394" y="2961676"/>
                    <a:pt x="5223745" y="2957068"/>
                    <a:pt x="5196095" y="2952460"/>
                  </a:cubicBezTo>
                  <a:cubicBezTo>
                    <a:pt x="5168446" y="2947852"/>
                    <a:pt x="5138492" y="2947852"/>
                    <a:pt x="5110843" y="2943243"/>
                  </a:cubicBezTo>
                  <a:cubicBezTo>
                    <a:pt x="5053240" y="2934027"/>
                    <a:pt x="4995637" y="2927115"/>
                    <a:pt x="4940337" y="2913290"/>
                  </a:cubicBezTo>
                  <a:cubicBezTo>
                    <a:pt x="4827436" y="2892553"/>
                    <a:pt x="4714534" y="2857991"/>
                    <a:pt x="4606239" y="2823429"/>
                  </a:cubicBezTo>
                  <a:cubicBezTo>
                    <a:pt x="4622369" y="2825733"/>
                    <a:pt x="4638497" y="2828037"/>
                    <a:pt x="4654626" y="2830341"/>
                  </a:cubicBezTo>
                  <a:lnTo>
                    <a:pt x="4700709" y="2839558"/>
                  </a:lnTo>
                  <a:cubicBezTo>
                    <a:pt x="4843564" y="2876424"/>
                    <a:pt x="4991028" y="2901769"/>
                    <a:pt x="5138492" y="2913290"/>
                  </a:cubicBezTo>
                  <a:cubicBezTo>
                    <a:pt x="5193791" y="2917898"/>
                    <a:pt x="5239874" y="2908682"/>
                    <a:pt x="5244482" y="2894857"/>
                  </a:cubicBezTo>
                  <a:cubicBezTo>
                    <a:pt x="5246786" y="2878728"/>
                    <a:pt x="5207616" y="2864903"/>
                    <a:pt x="5154621" y="2857991"/>
                  </a:cubicBezTo>
                  <a:cubicBezTo>
                    <a:pt x="5163838" y="2857991"/>
                    <a:pt x="5170750" y="2857991"/>
                    <a:pt x="5179967" y="2857991"/>
                  </a:cubicBezTo>
                  <a:cubicBezTo>
                    <a:pt x="5189183" y="2857991"/>
                    <a:pt x="5193791" y="2855687"/>
                    <a:pt x="5193791" y="2853383"/>
                  </a:cubicBezTo>
                  <a:cubicBezTo>
                    <a:pt x="5191487" y="2851079"/>
                    <a:pt x="5179967" y="2848774"/>
                    <a:pt x="5170750" y="2848774"/>
                  </a:cubicBezTo>
                  <a:cubicBezTo>
                    <a:pt x="5140797" y="2851079"/>
                    <a:pt x="5110843" y="2851079"/>
                    <a:pt x="5080889" y="2851079"/>
                  </a:cubicBezTo>
                  <a:cubicBezTo>
                    <a:pt x="4809002" y="2814213"/>
                    <a:pt x="4541724" y="2735872"/>
                    <a:pt x="4290574" y="2622970"/>
                  </a:cubicBezTo>
                  <a:cubicBezTo>
                    <a:pt x="4567069" y="2733568"/>
                    <a:pt x="4859693" y="2800388"/>
                    <a:pt x="5159229" y="2823429"/>
                  </a:cubicBezTo>
                  <a:cubicBezTo>
                    <a:pt x="5152317" y="2825733"/>
                    <a:pt x="5152317" y="2828037"/>
                    <a:pt x="5159229" y="2830341"/>
                  </a:cubicBezTo>
                  <a:cubicBezTo>
                    <a:pt x="5166142" y="2832646"/>
                    <a:pt x="5177662" y="2832646"/>
                    <a:pt x="5184575" y="2832646"/>
                  </a:cubicBezTo>
                  <a:cubicBezTo>
                    <a:pt x="5191487" y="2830341"/>
                    <a:pt x="5191487" y="2828037"/>
                    <a:pt x="5184575" y="2825733"/>
                  </a:cubicBezTo>
                  <a:cubicBezTo>
                    <a:pt x="5184575" y="2825733"/>
                    <a:pt x="5184575" y="2825733"/>
                    <a:pt x="5184575" y="2825733"/>
                  </a:cubicBezTo>
                  <a:cubicBezTo>
                    <a:pt x="5343559" y="2837254"/>
                    <a:pt x="5504848" y="2837254"/>
                    <a:pt x="5668441" y="2823429"/>
                  </a:cubicBezTo>
                  <a:cubicBezTo>
                    <a:pt x="5677657" y="2823429"/>
                    <a:pt x="5686874" y="2818821"/>
                    <a:pt x="5684570" y="2816517"/>
                  </a:cubicBezTo>
                  <a:cubicBezTo>
                    <a:pt x="5686874" y="2816517"/>
                    <a:pt x="5677657" y="2814213"/>
                    <a:pt x="5668441" y="2814213"/>
                  </a:cubicBezTo>
                  <a:close/>
                  <a:moveTo>
                    <a:pt x="41769" y="556171"/>
                  </a:moveTo>
                  <a:lnTo>
                    <a:pt x="41769" y="551562"/>
                  </a:lnTo>
                  <a:lnTo>
                    <a:pt x="115501" y="558475"/>
                  </a:lnTo>
                  <a:lnTo>
                    <a:pt x="41769" y="556171"/>
                  </a:lnTo>
                  <a:close/>
                  <a:moveTo>
                    <a:pt x="279094" y="279676"/>
                  </a:moveTo>
                  <a:cubicBezTo>
                    <a:pt x="281398" y="284284"/>
                    <a:pt x="281398" y="288892"/>
                    <a:pt x="281398" y="295805"/>
                  </a:cubicBezTo>
                  <a:cubicBezTo>
                    <a:pt x="281398" y="293501"/>
                    <a:pt x="281398" y="293501"/>
                    <a:pt x="279094" y="279676"/>
                  </a:cubicBezTo>
                  <a:close/>
                  <a:moveTo>
                    <a:pt x="401213" y="622990"/>
                  </a:moveTo>
                  <a:cubicBezTo>
                    <a:pt x="398908" y="616078"/>
                    <a:pt x="398908" y="609166"/>
                    <a:pt x="396604" y="597645"/>
                  </a:cubicBezTo>
                  <a:cubicBezTo>
                    <a:pt x="398908" y="597645"/>
                    <a:pt x="398908" y="606861"/>
                    <a:pt x="401213" y="622990"/>
                  </a:cubicBezTo>
                  <a:cubicBezTo>
                    <a:pt x="401213" y="622990"/>
                    <a:pt x="401213" y="622990"/>
                    <a:pt x="401213" y="622990"/>
                  </a:cubicBezTo>
                  <a:close/>
                  <a:moveTo>
                    <a:pt x="926553" y="957088"/>
                  </a:moveTo>
                  <a:cubicBezTo>
                    <a:pt x="919641" y="952480"/>
                    <a:pt x="905816" y="938655"/>
                    <a:pt x="908120" y="952480"/>
                  </a:cubicBezTo>
                  <a:cubicBezTo>
                    <a:pt x="880470" y="927135"/>
                    <a:pt x="852821" y="899485"/>
                    <a:pt x="822867" y="874140"/>
                  </a:cubicBezTo>
                  <a:cubicBezTo>
                    <a:pt x="795218" y="846490"/>
                    <a:pt x="767568" y="818841"/>
                    <a:pt x="737615" y="791191"/>
                  </a:cubicBezTo>
                  <a:cubicBezTo>
                    <a:pt x="716878" y="770454"/>
                    <a:pt x="696140" y="752021"/>
                    <a:pt x="673099" y="733588"/>
                  </a:cubicBezTo>
                  <a:cubicBezTo>
                    <a:pt x="661579" y="701331"/>
                    <a:pt x="647754" y="669073"/>
                    <a:pt x="629321" y="629903"/>
                  </a:cubicBezTo>
                  <a:cubicBezTo>
                    <a:pt x="650058" y="659856"/>
                    <a:pt x="675403" y="687506"/>
                    <a:pt x="698445" y="717459"/>
                  </a:cubicBezTo>
                  <a:cubicBezTo>
                    <a:pt x="723790" y="745109"/>
                    <a:pt x="749135" y="775063"/>
                    <a:pt x="774481" y="802712"/>
                  </a:cubicBezTo>
                  <a:cubicBezTo>
                    <a:pt x="802130" y="832666"/>
                    <a:pt x="829780" y="862619"/>
                    <a:pt x="859733" y="892573"/>
                  </a:cubicBezTo>
                  <a:lnTo>
                    <a:pt x="903512" y="936351"/>
                  </a:lnTo>
                  <a:lnTo>
                    <a:pt x="947290" y="977825"/>
                  </a:lnTo>
                  <a:cubicBezTo>
                    <a:pt x="942682" y="966305"/>
                    <a:pt x="933465" y="961697"/>
                    <a:pt x="926553" y="957088"/>
                  </a:cubicBezTo>
                  <a:close/>
                  <a:moveTo>
                    <a:pt x="1152357" y="968609"/>
                  </a:moveTo>
                  <a:cubicBezTo>
                    <a:pt x="1138532" y="957088"/>
                    <a:pt x="1124708" y="943264"/>
                    <a:pt x="1110883" y="929439"/>
                  </a:cubicBezTo>
                  <a:lnTo>
                    <a:pt x="1115491" y="938655"/>
                  </a:lnTo>
                  <a:cubicBezTo>
                    <a:pt x="1060192" y="892573"/>
                    <a:pt x="1007197" y="844186"/>
                    <a:pt x="956506" y="793495"/>
                  </a:cubicBezTo>
                  <a:cubicBezTo>
                    <a:pt x="889687" y="717459"/>
                    <a:pt x="815955" y="634511"/>
                    <a:pt x="742223" y="551562"/>
                  </a:cubicBezTo>
                  <a:cubicBezTo>
                    <a:pt x="767568" y="569995"/>
                    <a:pt x="795218" y="586124"/>
                    <a:pt x="818259" y="602253"/>
                  </a:cubicBezTo>
                  <a:cubicBezTo>
                    <a:pt x="905816" y="712851"/>
                    <a:pt x="995677" y="816537"/>
                    <a:pt x="1110883" y="911006"/>
                  </a:cubicBezTo>
                  <a:cubicBezTo>
                    <a:pt x="1117795" y="917918"/>
                    <a:pt x="1124708" y="924831"/>
                    <a:pt x="1131620" y="931743"/>
                  </a:cubicBezTo>
                  <a:cubicBezTo>
                    <a:pt x="1138532" y="945568"/>
                    <a:pt x="1147749" y="957088"/>
                    <a:pt x="1156965" y="970913"/>
                  </a:cubicBezTo>
                  <a:lnTo>
                    <a:pt x="1152357" y="9686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45"/>
          <p:cNvSpPr txBox="1">
            <a:spLocks noGrp="1"/>
          </p:cNvSpPr>
          <p:nvPr>
            <p:ph type="title"/>
          </p:nvPr>
        </p:nvSpPr>
        <p:spPr>
          <a:xfrm>
            <a:off x="4572000" y="1451700"/>
            <a:ext cx="3856800" cy="14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Solution technique </a:t>
            </a:r>
          </a:p>
        </p:txBody>
      </p:sp>
      <p:pic>
        <p:nvPicPr>
          <p:cNvPr id="1053" name="Google Shape;1053;p4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5578" r="3068"/>
          <a:stretch/>
        </p:blipFill>
        <p:spPr>
          <a:xfrm>
            <a:off x="0" y="0"/>
            <a:ext cx="3781340" cy="5143501"/>
          </a:xfrm>
          <a:prstGeom prst="rect">
            <a:avLst/>
          </a:prstGeom>
        </p:spPr>
      </p:pic>
      <p:sp>
        <p:nvSpPr>
          <p:cNvPr id="1054" name="Google Shape;1054;p45"/>
          <p:cNvSpPr txBox="1">
            <a:spLocks noGrp="1"/>
          </p:cNvSpPr>
          <p:nvPr>
            <p:ph type="title" idx="3"/>
          </p:nvPr>
        </p:nvSpPr>
        <p:spPr>
          <a:xfrm>
            <a:off x="4572000" y="825675"/>
            <a:ext cx="9531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056" name="Google Shape;1056;p45"/>
          <p:cNvGrpSpPr/>
          <p:nvPr/>
        </p:nvGrpSpPr>
        <p:grpSpPr>
          <a:xfrm>
            <a:off x="2531389" y="4572000"/>
            <a:ext cx="1493519" cy="571500"/>
            <a:chOff x="4406264" y="2676525"/>
            <a:chExt cx="1493519" cy="571500"/>
          </a:xfrm>
        </p:grpSpPr>
        <p:sp>
          <p:nvSpPr>
            <p:cNvPr id="1057" name="Google Shape;1057;p45"/>
            <p:cNvSpPr/>
            <p:nvPr/>
          </p:nvSpPr>
          <p:spPr>
            <a:xfrm>
              <a:off x="4406264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45"/>
            <p:cNvSpPr/>
            <p:nvPr/>
          </p:nvSpPr>
          <p:spPr>
            <a:xfrm>
              <a:off x="4707255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45"/>
            <p:cNvSpPr/>
            <p:nvPr/>
          </p:nvSpPr>
          <p:spPr>
            <a:xfrm>
              <a:off x="5009197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45"/>
            <p:cNvSpPr/>
            <p:nvPr/>
          </p:nvSpPr>
          <p:spPr>
            <a:xfrm>
              <a:off x="5311139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45"/>
            <p:cNvSpPr/>
            <p:nvPr/>
          </p:nvSpPr>
          <p:spPr>
            <a:xfrm>
              <a:off x="5612129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2" name="Google Shape;1062;p45"/>
          <p:cNvGrpSpPr/>
          <p:nvPr/>
        </p:nvGrpSpPr>
        <p:grpSpPr>
          <a:xfrm>
            <a:off x="-713300" y="-542332"/>
            <a:ext cx="1779287" cy="1779287"/>
            <a:chOff x="0" y="1707554"/>
            <a:chExt cx="3442893" cy="3442892"/>
          </a:xfrm>
        </p:grpSpPr>
        <p:sp>
          <p:nvSpPr>
            <p:cNvPr id="1063" name="Google Shape;1063;p45"/>
            <p:cNvSpPr/>
            <p:nvPr/>
          </p:nvSpPr>
          <p:spPr>
            <a:xfrm>
              <a:off x="0" y="1707554"/>
              <a:ext cx="3442893" cy="3442892"/>
            </a:xfrm>
            <a:custGeom>
              <a:avLst/>
              <a:gdLst/>
              <a:ahLst/>
              <a:cxnLst/>
              <a:rect l="l" t="t" r="r" b="b"/>
              <a:pathLst>
                <a:path w="3442893" h="3442892" extrusionOk="0">
                  <a:moveTo>
                    <a:pt x="1721446" y="0"/>
                  </a:moveTo>
                  <a:cubicBezTo>
                    <a:pt x="770867" y="0"/>
                    <a:pt x="0" y="770867"/>
                    <a:pt x="0" y="1721446"/>
                  </a:cubicBezTo>
                  <a:cubicBezTo>
                    <a:pt x="0" y="2672025"/>
                    <a:pt x="770867" y="3442892"/>
                    <a:pt x="1721446" y="3442892"/>
                  </a:cubicBezTo>
                  <a:cubicBezTo>
                    <a:pt x="2672025" y="3442892"/>
                    <a:pt x="3442892" y="2672025"/>
                    <a:pt x="3442892" y="1721446"/>
                  </a:cubicBezTo>
                  <a:cubicBezTo>
                    <a:pt x="3443838" y="770867"/>
                    <a:pt x="2672971" y="0"/>
                    <a:pt x="1721446" y="0"/>
                  </a:cubicBezTo>
                  <a:close/>
                  <a:moveTo>
                    <a:pt x="99314" y="1903995"/>
                  </a:moveTo>
                  <a:cubicBezTo>
                    <a:pt x="73776" y="1723338"/>
                    <a:pt x="83235" y="1538897"/>
                    <a:pt x="115394" y="1358240"/>
                  </a:cubicBezTo>
                  <a:cubicBezTo>
                    <a:pt x="185387" y="995980"/>
                    <a:pt x="396311" y="666824"/>
                    <a:pt x="679120" y="430362"/>
                  </a:cubicBezTo>
                  <a:cubicBezTo>
                    <a:pt x="968550" y="200520"/>
                    <a:pt x="1337431" y="70939"/>
                    <a:pt x="1705367" y="74722"/>
                  </a:cubicBezTo>
                  <a:cubicBezTo>
                    <a:pt x="1888861" y="76614"/>
                    <a:pt x="2071410" y="110664"/>
                    <a:pt x="2242609" y="174036"/>
                  </a:cubicBezTo>
                  <a:cubicBezTo>
                    <a:pt x="2411916" y="240246"/>
                    <a:pt x="2570819" y="331993"/>
                    <a:pt x="2705130" y="451170"/>
                  </a:cubicBezTo>
                  <a:cubicBezTo>
                    <a:pt x="2409079" y="248758"/>
                    <a:pt x="2055331" y="142823"/>
                    <a:pt x="1706312" y="157011"/>
                  </a:cubicBezTo>
                  <a:cubicBezTo>
                    <a:pt x="1358240" y="171199"/>
                    <a:pt x="1014897" y="292267"/>
                    <a:pt x="747221" y="514542"/>
                  </a:cubicBezTo>
                  <a:cubicBezTo>
                    <a:pt x="476708" y="731142"/>
                    <a:pt x="279026" y="1037597"/>
                    <a:pt x="196737" y="1376211"/>
                  </a:cubicBezTo>
                  <a:cubicBezTo>
                    <a:pt x="113502" y="1714825"/>
                    <a:pt x="135256" y="2082761"/>
                    <a:pt x="272405" y="2414754"/>
                  </a:cubicBezTo>
                  <a:cubicBezTo>
                    <a:pt x="184441" y="2258689"/>
                    <a:pt x="128636" y="2083706"/>
                    <a:pt x="99314" y="1903995"/>
                  </a:cubicBezTo>
                  <a:close/>
                  <a:moveTo>
                    <a:pt x="2501772" y="2794039"/>
                  </a:moveTo>
                  <a:cubicBezTo>
                    <a:pt x="2238826" y="2984155"/>
                    <a:pt x="1904941" y="3073065"/>
                    <a:pt x="1584298" y="3034285"/>
                  </a:cubicBezTo>
                  <a:cubicBezTo>
                    <a:pt x="1263655" y="2996451"/>
                    <a:pt x="961929" y="2834711"/>
                    <a:pt x="753842" y="2594465"/>
                  </a:cubicBezTo>
                  <a:cubicBezTo>
                    <a:pt x="545755" y="2353274"/>
                    <a:pt x="432253" y="2035468"/>
                    <a:pt x="443603" y="1722392"/>
                  </a:cubicBezTo>
                  <a:cubicBezTo>
                    <a:pt x="455899" y="2034522"/>
                    <a:pt x="579806" y="2338140"/>
                    <a:pt x="792622" y="2559469"/>
                  </a:cubicBezTo>
                  <a:cubicBezTo>
                    <a:pt x="1000709" y="2783635"/>
                    <a:pt x="1291085" y="2926458"/>
                    <a:pt x="1592811" y="2952942"/>
                  </a:cubicBezTo>
                  <a:cubicBezTo>
                    <a:pt x="1894537" y="2976588"/>
                    <a:pt x="2201938" y="2896191"/>
                    <a:pt x="2444075" y="2716480"/>
                  </a:cubicBezTo>
                  <a:cubicBezTo>
                    <a:pt x="2686213" y="2539606"/>
                    <a:pt x="2860249" y="2270985"/>
                    <a:pt x="2919838" y="1977771"/>
                  </a:cubicBezTo>
                  <a:cubicBezTo>
                    <a:pt x="2982263" y="1685504"/>
                    <a:pt x="2935917" y="1369590"/>
                    <a:pt x="2785527" y="1109481"/>
                  </a:cubicBezTo>
                  <a:cubicBezTo>
                    <a:pt x="2637974" y="847481"/>
                    <a:pt x="2390162" y="645069"/>
                    <a:pt x="2103569" y="547647"/>
                  </a:cubicBezTo>
                  <a:cubicBezTo>
                    <a:pt x="1817923" y="451170"/>
                    <a:pt x="1493496" y="458737"/>
                    <a:pt x="1212579" y="580752"/>
                  </a:cubicBezTo>
                  <a:cubicBezTo>
                    <a:pt x="927878" y="696145"/>
                    <a:pt x="692362" y="924095"/>
                    <a:pt x="554268" y="1204066"/>
                  </a:cubicBezTo>
                  <a:cubicBezTo>
                    <a:pt x="670607" y="913691"/>
                    <a:pt x="903286" y="668716"/>
                    <a:pt x="1190825" y="532513"/>
                  </a:cubicBezTo>
                  <a:cubicBezTo>
                    <a:pt x="1479309" y="395365"/>
                    <a:pt x="1820760" y="375502"/>
                    <a:pt x="2129107" y="468195"/>
                  </a:cubicBezTo>
                  <a:cubicBezTo>
                    <a:pt x="2440292" y="558997"/>
                    <a:pt x="2707021" y="780326"/>
                    <a:pt x="2870653" y="1059351"/>
                  </a:cubicBezTo>
                  <a:cubicBezTo>
                    <a:pt x="3035231" y="1339323"/>
                    <a:pt x="3090091" y="1680775"/>
                    <a:pt x="3025773" y="1999526"/>
                  </a:cubicBezTo>
                  <a:cubicBezTo>
                    <a:pt x="2956726" y="2317331"/>
                    <a:pt x="2764718" y="2605815"/>
                    <a:pt x="2501772" y="2794039"/>
                  </a:cubicBezTo>
                  <a:close/>
                  <a:moveTo>
                    <a:pt x="1721446" y="2155591"/>
                  </a:moveTo>
                  <a:cubicBezTo>
                    <a:pt x="1482146" y="2155591"/>
                    <a:pt x="1287301" y="1960746"/>
                    <a:pt x="1287301" y="1721446"/>
                  </a:cubicBezTo>
                  <a:cubicBezTo>
                    <a:pt x="1287301" y="1482146"/>
                    <a:pt x="1482146" y="1287301"/>
                    <a:pt x="1721446" y="1287301"/>
                  </a:cubicBezTo>
                  <a:cubicBezTo>
                    <a:pt x="1960746" y="1287301"/>
                    <a:pt x="2155591" y="1482146"/>
                    <a:pt x="2155591" y="1721446"/>
                  </a:cubicBezTo>
                  <a:cubicBezTo>
                    <a:pt x="2155591" y="1960746"/>
                    <a:pt x="1960746" y="2155591"/>
                    <a:pt x="1721446" y="2155591"/>
                  </a:cubicBezTo>
                  <a:close/>
                  <a:moveTo>
                    <a:pt x="1928587" y="2399620"/>
                  </a:moveTo>
                  <a:cubicBezTo>
                    <a:pt x="1892645" y="2343815"/>
                    <a:pt x="1856703" y="2288010"/>
                    <a:pt x="1819814" y="2232205"/>
                  </a:cubicBezTo>
                  <a:cubicBezTo>
                    <a:pt x="1853865" y="2225584"/>
                    <a:pt x="1886024" y="2216125"/>
                    <a:pt x="1917237" y="2202883"/>
                  </a:cubicBezTo>
                  <a:cubicBezTo>
                    <a:pt x="1921020" y="2269093"/>
                    <a:pt x="1924804" y="2334357"/>
                    <a:pt x="1928587" y="2399620"/>
                  </a:cubicBezTo>
                  <a:close/>
                  <a:moveTo>
                    <a:pt x="1759280" y="2238826"/>
                  </a:moveTo>
                  <a:cubicBezTo>
                    <a:pt x="1744146" y="2289902"/>
                    <a:pt x="1729013" y="2340978"/>
                    <a:pt x="1713879" y="2392053"/>
                  </a:cubicBezTo>
                  <a:cubicBezTo>
                    <a:pt x="1702529" y="2340978"/>
                    <a:pt x="1692125" y="2288956"/>
                    <a:pt x="1680775" y="2237880"/>
                  </a:cubicBezTo>
                  <a:cubicBezTo>
                    <a:pt x="1694962" y="2238826"/>
                    <a:pt x="1708204" y="2241663"/>
                    <a:pt x="1722392" y="2241663"/>
                  </a:cubicBezTo>
                  <a:cubicBezTo>
                    <a:pt x="1734688" y="2242609"/>
                    <a:pt x="1746984" y="2239772"/>
                    <a:pt x="1759280" y="2238826"/>
                  </a:cubicBezTo>
                  <a:close/>
                  <a:moveTo>
                    <a:pt x="1623078" y="2233151"/>
                  </a:moveTo>
                  <a:cubicBezTo>
                    <a:pt x="1580515" y="2287064"/>
                    <a:pt x="1538897" y="2341923"/>
                    <a:pt x="1497280" y="2396783"/>
                  </a:cubicBezTo>
                  <a:lnTo>
                    <a:pt x="1516197" y="2200046"/>
                  </a:lnTo>
                  <a:cubicBezTo>
                    <a:pt x="1549302" y="2214234"/>
                    <a:pt x="1585244" y="2225584"/>
                    <a:pt x="1623078" y="2233151"/>
                  </a:cubicBezTo>
                  <a:close/>
                  <a:moveTo>
                    <a:pt x="1457554" y="2168833"/>
                  </a:moveTo>
                  <a:lnTo>
                    <a:pt x="1267438" y="2312602"/>
                  </a:lnTo>
                  <a:cubicBezTo>
                    <a:pt x="1299597" y="2240717"/>
                    <a:pt x="1331756" y="2169779"/>
                    <a:pt x="1363915" y="2097894"/>
                  </a:cubicBezTo>
                  <a:cubicBezTo>
                    <a:pt x="1392290" y="2125324"/>
                    <a:pt x="1423504" y="2148024"/>
                    <a:pt x="1457554" y="2168833"/>
                  </a:cubicBezTo>
                  <a:close/>
                  <a:moveTo>
                    <a:pt x="1326081" y="2056277"/>
                  </a:moveTo>
                  <a:cubicBezTo>
                    <a:pt x="1266492" y="2075194"/>
                    <a:pt x="1206904" y="2094111"/>
                    <a:pt x="1148261" y="2113028"/>
                  </a:cubicBezTo>
                  <a:cubicBezTo>
                    <a:pt x="1189879" y="2068573"/>
                    <a:pt x="1230550" y="2023172"/>
                    <a:pt x="1271222" y="1977771"/>
                  </a:cubicBezTo>
                  <a:cubicBezTo>
                    <a:pt x="1287301" y="2006147"/>
                    <a:pt x="1305272" y="2032630"/>
                    <a:pt x="1326081" y="2056277"/>
                  </a:cubicBezTo>
                  <a:close/>
                  <a:moveTo>
                    <a:pt x="1178529" y="1297705"/>
                  </a:moveTo>
                  <a:cubicBezTo>
                    <a:pt x="1231496" y="1323243"/>
                    <a:pt x="1284464" y="1349727"/>
                    <a:pt x="1336485" y="1375265"/>
                  </a:cubicBezTo>
                  <a:cubicBezTo>
                    <a:pt x="1316623" y="1397966"/>
                    <a:pt x="1297706" y="1421612"/>
                    <a:pt x="1281626" y="1447150"/>
                  </a:cubicBezTo>
                  <a:cubicBezTo>
                    <a:pt x="1247575" y="1397020"/>
                    <a:pt x="1212579" y="1346890"/>
                    <a:pt x="1178529" y="1297705"/>
                  </a:cubicBezTo>
                  <a:close/>
                  <a:moveTo>
                    <a:pt x="1380940" y="1331756"/>
                  </a:moveTo>
                  <a:cubicBezTo>
                    <a:pt x="1360132" y="1259872"/>
                    <a:pt x="1339323" y="1187987"/>
                    <a:pt x="1318514" y="1116102"/>
                  </a:cubicBezTo>
                  <a:cubicBezTo>
                    <a:pt x="1369590" y="1167178"/>
                    <a:pt x="1421612" y="1217308"/>
                    <a:pt x="1473634" y="1267438"/>
                  </a:cubicBezTo>
                  <a:cubicBezTo>
                    <a:pt x="1439583" y="1285409"/>
                    <a:pt x="1408370" y="1307164"/>
                    <a:pt x="1380940" y="1331756"/>
                  </a:cubicBezTo>
                  <a:close/>
                  <a:moveTo>
                    <a:pt x="1529439" y="1239063"/>
                  </a:moveTo>
                  <a:cubicBezTo>
                    <a:pt x="1530385" y="1181366"/>
                    <a:pt x="1531330" y="1124615"/>
                    <a:pt x="1531330" y="1066918"/>
                  </a:cubicBezTo>
                  <a:cubicBezTo>
                    <a:pt x="1558760" y="1115157"/>
                    <a:pt x="1585244" y="1164341"/>
                    <a:pt x="1612673" y="1212579"/>
                  </a:cubicBezTo>
                  <a:cubicBezTo>
                    <a:pt x="1584298" y="1219200"/>
                    <a:pt x="1556868" y="1227713"/>
                    <a:pt x="1529439" y="1239063"/>
                  </a:cubicBezTo>
                  <a:close/>
                  <a:moveTo>
                    <a:pt x="1670370" y="1205958"/>
                  </a:moveTo>
                  <a:cubicBezTo>
                    <a:pt x="1694017" y="1133128"/>
                    <a:pt x="1717663" y="1061243"/>
                    <a:pt x="1741309" y="988413"/>
                  </a:cubicBezTo>
                  <a:cubicBezTo>
                    <a:pt x="1753605" y="1061243"/>
                    <a:pt x="1765901" y="1134074"/>
                    <a:pt x="1778197" y="1205958"/>
                  </a:cubicBezTo>
                  <a:cubicBezTo>
                    <a:pt x="1759280" y="1204066"/>
                    <a:pt x="1741309" y="1200283"/>
                    <a:pt x="1722392" y="1200283"/>
                  </a:cubicBezTo>
                  <a:cubicBezTo>
                    <a:pt x="1704421" y="1201229"/>
                    <a:pt x="1687396" y="1204066"/>
                    <a:pt x="1670370" y="1205958"/>
                  </a:cubicBezTo>
                  <a:close/>
                  <a:moveTo>
                    <a:pt x="1838731" y="1215417"/>
                  </a:moveTo>
                  <a:cubicBezTo>
                    <a:pt x="1879403" y="1160557"/>
                    <a:pt x="1920075" y="1106644"/>
                    <a:pt x="1960746" y="1051785"/>
                  </a:cubicBezTo>
                  <a:cubicBezTo>
                    <a:pt x="1954125" y="1118940"/>
                    <a:pt x="1948450" y="1185149"/>
                    <a:pt x="1942775" y="1252305"/>
                  </a:cubicBezTo>
                  <a:cubicBezTo>
                    <a:pt x="1909670" y="1236225"/>
                    <a:pt x="1875620" y="1223929"/>
                    <a:pt x="1838731" y="1215417"/>
                  </a:cubicBezTo>
                  <a:close/>
                  <a:moveTo>
                    <a:pt x="2001418" y="1283518"/>
                  </a:moveTo>
                  <a:cubicBezTo>
                    <a:pt x="2051548" y="1245684"/>
                    <a:pt x="2100732" y="1208796"/>
                    <a:pt x="2149916" y="1170962"/>
                  </a:cubicBezTo>
                  <a:cubicBezTo>
                    <a:pt x="2124378" y="1227713"/>
                    <a:pt x="2099786" y="1284464"/>
                    <a:pt x="2074248" y="1341215"/>
                  </a:cubicBezTo>
                  <a:cubicBezTo>
                    <a:pt x="2052493" y="1320406"/>
                    <a:pt x="2027901" y="1300543"/>
                    <a:pt x="2001418" y="1283518"/>
                  </a:cubicBezTo>
                  <a:close/>
                  <a:moveTo>
                    <a:pt x="2113028" y="1381886"/>
                  </a:moveTo>
                  <a:cubicBezTo>
                    <a:pt x="2177346" y="1361077"/>
                    <a:pt x="2241663" y="1340269"/>
                    <a:pt x="2305981" y="1318514"/>
                  </a:cubicBezTo>
                  <a:cubicBezTo>
                    <a:pt x="2261526" y="1368644"/>
                    <a:pt x="2218017" y="1417828"/>
                    <a:pt x="2173562" y="1467958"/>
                  </a:cubicBezTo>
                  <a:cubicBezTo>
                    <a:pt x="2156537" y="1436745"/>
                    <a:pt x="2136674" y="1408370"/>
                    <a:pt x="2113028" y="1381886"/>
                  </a:cubicBezTo>
                  <a:close/>
                  <a:moveTo>
                    <a:pt x="2274768" y="2139512"/>
                  </a:moveTo>
                  <a:cubicBezTo>
                    <a:pt x="2218963" y="2115865"/>
                    <a:pt x="2164104" y="2091273"/>
                    <a:pt x="2108299" y="2067627"/>
                  </a:cubicBezTo>
                  <a:cubicBezTo>
                    <a:pt x="2130053" y="2043035"/>
                    <a:pt x="2148970" y="2017497"/>
                    <a:pt x="2165995" y="1989121"/>
                  </a:cubicBezTo>
                  <a:cubicBezTo>
                    <a:pt x="2202884" y="2039252"/>
                    <a:pt x="2238826" y="2089381"/>
                    <a:pt x="2274768" y="2139512"/>
                  </a:cubicBezTo>
                  <a:close/>
                  <a:moveTo>
                    <a:pt x="2064790" y="2111136"/>
                  </a:moveTo>
                  <a:cubicBezTo>
                    <a:pt x="2087490" y="2179237"/>
                    <a:pt x="2109245" y="2247338"/>
                    <a:pt x="2131945" y="2314494"/>
                  </a:cubicBezTo>
                  <a:cubicBezTo>
                    <a:pt x="2078977" y="2268147"/>
                    <a:pt x="2026010" y="2221800"/>
                    <a:pt x="1973042" y="2175454"/>
                  </a:cubicBezTo>
                  <a:cubicBezTo>
                    <a:pt x="2006147" y="2156537"/>
                    <a:pt x="2036414" y="2135728"/>
                    <a:pt x="2064790" y="2111136"/>
                  </a:cubicBezTo>
                  <a:close/>
                  <a:moveTo>
                    <a:pt x="1946558" y="2189642"/>
                  </a:moveTo>
                  <a:cubicBezTo>
                    <a:pt x="2012768" y="2245447"/>
                    <a:pt x="2078977" y="2302198"/>
                    <a:pt x="2146133" y="2357057"/>
                  </a:cubicBezTo>
                  <a:cubicBezTo>
                    <a:pt x="2180183" y="2456371"/>
                    <a:pt x="2214234" y="2554740"/>
                    <a:pt x="2252068" y="2653108"/>
                  </a:cubicBezTo>
                  <a:cubicBezTo>
                    <a:pt x="2228422" y="2562306"/>
                    <a:pt x="2202884" y="2472451"/>
                    <a:pt x="2176400" y="2382595"/>
                  </a:cubicBezTo>
                  <a:cubicBezTo>
                    <a:pt x="2251122" y="2445021"/>
                    <a:pt x="2327736" y="2505555"/>
                    <a:pt x="2405295" y="2565144"/>
                  </a:cubicBezTo>
                  <a:cubicBezTo>
                    <a:pt x="2323007" y="2631353"/>
                    <a:pt x="2231259" y="2686213"/>
                    <a:pt x="2131945" y="2726884"/>
                  </a:cubicBezTo>
                  <a:cubicBezTo>
                    <a:pt x="2075194" y="2629462"/>
                    <a:pt x="2014659" y="2533931"/>
                    <a:pt x="1954125" y="2438400"/>
                  </a:cubicBezTo>
                  <a:cubicBezTo>
                    <a:pt x="1951288" y="2356111"/>
                    <a:pt x="1948450" y="2272876"/>
                    <a:pt x="1945612" y="2190588"/>
                  </a:cubicBezTo>
                  <a:cubicBezTo>
                    <a:pt x="1945612" y="2190588"/>
                    <a:pt x="1946558" y="2189642"/>
                    <a:pt x="1946558" y="2189642"/>
                  </a:cubicBezTo>
                  <a:close/>
                  <a:moveTo>
                    <a:pt x="2165995" y="2343815"/>
                  </a:moveTo>
                  <a:cubicBezTo>
                    <a:pt x="2140458" y="2259634"/>
                    <a:pt x="2114920" y="2175454"/>
                    <a:pt x="2088436" y="2091273"/>
                  </a:cubicBezTo>
                  <a:cubicBezTo>
                    <a:pt x="2089382" y="2090327"/>
                    <a:pt x="2089382" y="2090327"/>
                    <a:pt x="2090327" y="2089381"/>
                  </a:cubicBezTo>
                  <a:cubicBezTo>
                    <a:pt x="2160320" y="2117757"/>
                    <a:pt x="2231259" y="2147078"/>
                    <a:pt x="2302198" y="2175454"/>
                  </a:cubicBezTo>
                  <a:cubicBezTo>
                    <a:pt x="2371245" y="2270039"/>
                    <a:pt x="2441238" y="2362732"/>
                    <a:pt x="2514068" y="2454479"/>
                  </a:cubicBezTo>
                  <a:cubicBezTo>
                    <a:pt x="2458263" y="2365570"/>
                    <a:pt x="2400566" y="2277606"/>
                    <a:pt x="2341924" y="2191533"/>
                  </a:cubicBezTo>
                  <a:cubicBezTo>
                    <a:pt x="2437454" y="2229367"/>
                    <a:pt x="2532985" y="2266255"/>
                    <a:pt x="2630408" y="2300306"/>
                  </a:cubicBezTo>
                  <a:cubicBezTo>
                    <a:pt x="2527310" y="2250176"/>
                    <a:pt x="2423267" y="2202883"/>
                    <a:pt x="2318277" y="2157483"/>
                  </a:cubicBezTo>
                  <a:cubicBezTo>
                    <a:pt x="2273822" y="2092219"/>
                    <a:pt x="2228422" y="2026955"/>
                    <a:pt x="2183021" y="1961692"/>
                  </a:cubicBezTo>
                  <a:cubicBezTo>
                    <a:pt x="2183021" y="1961692"/>
                    <a:pt x="2183021" y="1960746"/>
                    <a:pt x="2183967" y="1960746"/>
                  </a:cubicBezTo>
                  <a:cubicBezTo>
                    <a:pt x="2270039" y="1969259"/>
                    <a:pt x="2356111" y="1976825"/>
                    <a:pt x="2442184" y="1984392"/>
                  </a:cubicBezTo>
                  <a:cubicBezTo>
                    <a:pt x="2530148" y="2047764"/>
                    <a:pt x="2620003" y="2110190"/>
                    <a:pt x="2710805" y="2170725"/>
                  </a:cubicBezTo>
                  <a:cubicBezTo>
                    <a:pt x="2640812" y="2324898"/>
                    <a:pt x="2536769" y="2459209"/>
                    <a:pt x="2407187" y="2564198"/>
                  </a:cubicBezTo>
                  <a:cubicBezTo>
                    <a:pt x="2326790" y="2489476"/>
                    <a:pt x="2246393" y="2415700"/>
                    <a:pt x="2165995" y="2343815"/>
                  </a:cubicBezTo>
                  <a:close/>
                  <a:moveTo>
                    <a:pt x="2237880" y="1674154"/>
                  </a:moveTo>
                  <a:cubicBezTo>
                    <a:pt x="2299360" y="1694016"/>
                    <a:pt x="2360841" y="1713879"/>
                    <a:pt x="2423267" y="1733742"/>
                  </a:cubicBezTo>
                  <a:cubicBezTo>
                    <a:pt x="2361786" y="1746984"/>
                    <a:pt x="2299360" y="1760226"/>
                    <a:pt x="2237880" y="1773468"/>
                  </a:cubicBezTo>
                  <a:cubicBezTo>
                    <a:pt x="2239772" y="1756442"/>
                    <a:pt x="2242609" y="1740363"/>
                    <a:pt x="2242609" y="1722392"/>
                  </a:cubicBezTo>
                  <a:cubicBezTo>
                    <a:pt x="2242609" y="1705367"/>
                    <a:pt x="2239772" y="1690233"/>
                    <a:pt x="2237880" y="1674154"/>
                  </a:cubicBezTo>
                  <a:close/>
                  <a:moveTo>
                    <a:pt x="2232205" y="1619294"/>
                  </a:moveTo>
                  <a:cubicBezTo>
                    <a:pt x="2225584" y="1584298"/>
                    <a:pt x="2215180" y="1550247"/>
                    <a:pt x="2200992" y="1519034"/>
                  </a:cubicBezTo>
                  <a:cubicBezTo>
                    <a:pt x="2270985" y="1518088"/>
                    <a:pt x="2340978" y="1518088"/>
                    <a:pt x="2410970" y="1517143"/>
                  </a:cubicBezTo>
                  <a:cubicBezTo>
                    <a:pt x="2351382" y="1550247"/>
                    <a:pt x="2291793" y="1585244"/>
                    <a:pt x="2232205" y="1619294"/>
                  </a:cubicBezTo>
                  <a:close/>
                  <a:moveTo>
                    <a:pt x="2230313" y="1831165"/>
                  </a:moveTo>
                  <a:cubicBezTo>
                    <a:pt x="2288010" y="1873728"/>
                    <a:pt x="2345707" y="1916291"/>
                    <a:pt x="2403404" y="1957908"/>
                  </a:cubicBezTo>
                  <a:cubicBezTo>
                    <a:pt x="2334357" y="1949396"/>
                    <a:pt x="2265310" y="1941829"/>
                    <a:pt x="2196263" y="1934262"/>
                  </a:cubicBezTo>
                  <a:cubicBezTo>
                    <a:pt x="2211396" y="1901157"/>
                    <a:pt x="2222746" y="1867107"/>
                    <a:pt x="2230313" y="1831165"/>
                  </a:cubicBezTo>
                  <a:close/>
                  <a:moveTo>
                    <a:pt x="2481909" y="1988176"/>
                  </a:moveTo>
                  <a:cubicBezTo>
                    <a:pt x="2575548" y="1995742"/>
                    <a:pt x="2670133" y="2002363"/>
                    <a:pt x="2763772" y="2007093"/>
                  </a:cubicBezTo>
                  <a:cubicBezTo>
                    <a:pt x="2659729" y="1990067"/>
                    <a:pt x="2554740" y="1976825"/>
                    <a:pt x="2450696" y="1963584"/>
                  </a:cubicBezTo>
                  <a:cubicBezTo>
                    <a:pt x="2379758" y="1908724"/>
                    <a:pt x="2308819" y="1854811"/>
                    <a:pt x="2236934" y="1801843"/>
                  </a:cubicBezTo>
                  <a:cubicBezTo>
                    <a:pt x="2313548" y="1783872"/>
                    <a:pt x="2390162" y="1765901"/>
                    <a:pt x="2465830" y="1747930"/>
                  </a:cubicBezTo>
                  <a:cubicBezTo>
                    <a:pt x="2573657" y="1781980"/>
                    <a:pt x="2682429" y="1814139"/>
                    <a:pt x="2792148" y="1843461"/>
                  </a:cubicBezTo>
                  <a:cubicBezTo>
                    <a:pt x="2697563" y="1805627"/>
                    <a:pt x="2602978" y="1770630"/>
                    <a:pt x="2507447" y="1737525"/>
                  </a:cubicBezTo>
                  <a:cubicBezTo>
                    <a:pt x="2599194" y="1714825"/>
                    <a:pt x="2690942" y="1691179"/>
                    <a:pt x="2782689" y="1664695"/>
                  </a:cubicBezTo>
                  <a:cubicBezTo>
                    <a:pt x="2677700" y="1681720"/>
                    <a:pt x="2572711" y="1702529"/>
                    <a:pt x="2468667" y="1724284"/>
                  </a:cubicBezTo>
                  <a:cubicBezTo>
                    <a:pt x="2392999" y="1697800"/>
                    <a:pt x="2317331" y="1672262"/>
                    <a:pt x="2241663" y="1646724"/>
                  </a:cubicBezTo>
                  <a:cubicBezTo>
                    <a:pt x="2312602" y="1604161"/>
                    <a:pt x="2384487" y="1560652"/>
                    <a:pt x="2454480" y="1517143"/>
                  </a:cubicBezTo>
                  <a:cubicBezTo>
                    <a:pt x="2560415" y="1515251"/>
                    <a:pt x="2666350" y="1512413"/>
                    <a:pt x="2772285" y="1505792"/>
                  </a:cubicBezTo>
                  <a:cubicBezTo>
                    <a:pt x="2677700" y="1500117"/>
                    <a:pt x="2583115" y="1497280"/>
                    <a:pt x="2488530" y="1495388"/>
                  </a:cubicBezTo>
                  <a:cubicBezTo>
                    <a:pt x="2561360" y="1449987"/>
                    <a:pt x="2633245" y="1404586"/>
                    <a:pt x="2704184" y="1356348"/>
                  </a:cubicBezTo>
                  <a:cubicBezTo>
                    <a:pt x="2618111" y="1400803"/>
                    <a:pt x="2533931" y="1447150"/>
                    <a:pt x="2449750" y="1494442"/>
                  </a:cubicBezTo>
                  <a:cubicBezTo>
                    <a:pt x="2363678" y="1492551"/>
                    <a:pt x="2276660" y="1492551"/>
                    <a:pt x="2190588" y="1491605"/>
                  </a:cubicBezTo>
                  <a:cubicBezTo>
                    <a:pt x="2243555" y="1430124"/>
                    <a:pt x="2295577" y="1367698"/>
                    <a:pt x="2347599" y="1305272"/>
                  </a:cubicBezTo>
                  <a:cubicBezTo>
                    <a:pt x="2449750" y="1271222"/>
                    <a:pt x="2550956" y="1235280"/>
                    <a:pt x="2651216" y="1197445"/>
                  </a:cubicBezTo>
                  <a:cubicBezTo>
                    <a:pt x="2557577" y="1221092"/>
                    <a:pt x="2465830" y="1246630"/>
                    <a:pt x="2373136" y="1274059"/>
                  </a:cubicBezTo>
                  <a:cubicBezTo>
                    <a:pt x="2434617" y="1199337"/>
                    <a:pt x="2496097" y="1124615"/>
                    <a:pt x="2554740" y="1048001"/>
                  </a:cubicBezTo>
                  <a:cubicBezTo>
                    <a:pt x="2479072" y="1125561"/>
                    <a:pt x="2406241" y="1205012"/>
                    <a:pt x="2334357" y="1285409"/>
                  </a:cubicBezTo>
                  <a:cubicBezTo>
                    <a:pt x="2254905" y="1309056"/>
                    <a:pt x="2176400" y="1333648"/>
                    <a:pt x="2096948" y="1358240"/>
                  </a:cubicBezTo>
                  <a:cubicBezTo>
                    <a:pt x="2127216" y="1287301"/>
                    <a:pt x="2156537" y="1216363"/>
                    <a:pt x="2185858" y="1144478"/>
                  </a:cubicBezTo>
                  <a:cubicBezTo>
                    <a:pt x="2276660" y="1075431"/>
                    <a:pt x="2365570" y="1005438"/>
                    <a:pt x="2453534" y="932608"/>
                  </a:cubicBezTo>
                  <a:cubicBezTo>
                    <a:pt x="2368407" y="988413"/>
                    <a:pt x="2285173" y="1046110"/>
                    <a:pt x="2201938" y="1104752"/>
                  </a:cubicBezTo>
                  <a:cubicBezTo>
                    <a:pt x="2236934" y="1017734"/>
                    <a:pt x="2271931" y="929770"/>
                    <a:pt x="2304090" y="840860"/>
                  </a:cubicBezTo>
                  <a:cubicBezTo>
                    <a:pt x="2256797" y="936391"/>
                    <a:pt x="2211396" y="1032868"/>
                    <a:pt x="2167887" y="1129344"/>
                  </a:cubicBezTo>
                  <a:cubicBezTo>
                    <a:pt x="2102624" y="1175691"/>
                    <a:pt x="2037360" y="1222983"/>
                    <a:pt x="1973042" y="1270276"/>
                  </a:cubicBezTo>
                  <a:cubicBezTo>
                    <a:pt x="1972096" y="1269330"/>
                    <a:pt x="1970205" y="1268384"/>
                    <a:pt x="1968313" y="1268384"/>
                  </a:cubicBezTo>
                  <a:cubicBezTo>
                    <a:pt x="1973988" y="1185149"/>
                    <a:pt x="1979663" y="1101915"/>
                    <a:pt x="1985338" y="1018680"/>
                  </a:cubicBezTo>
                  <a:cubicBezTo>
                    <a:pt x="2049656" y="931662"/>
                    <a:pt x="2113028" y="843698"/>
                    <a:pt x="2173562" y="753842"/>
                  </a:cubicBezTo>
                  <a:cubicBezTo>
                    <a:pt x="2110190" y="827618"/>
                    <a:pt x="2048710" y="903286"/>
                    <a:pt x="1987230" y="979900"/>
                  </a:cubicBezTo>
                  <a:cubicBezTo>
                    <a:pt x="1992905" y="882478"/>
                    <a:pt x="1997634" y="784109"/>
                    <a:pt x="1999526" y="686687"/>
                  </a:cubicBezTo>
                  <a:cubicBezTo>
                    <a:pt x="1984392" y="794514"/>
                    <a:pt x="1973042" y="902340"/>
                    <a:pt x="1962638" y="1010167"/>
                  </a:cubicBezTo>
                  <a:cubicBezTo>
                    <a:pt x="1909670" y="1077323"/>
                    <a:pt x="1857648" y="1143532"/>
                    <a:pt x="1805627" y="1210687"/>
                  </a:cubicBezTo>
                  <a:cubicBezTo>
                    <a:pt x="1805627" y="1210687"/>
                    <a:pt x="1804681" y="1210687"/>
                    <a:pt x="1804681" y="1210687"/>
                  </a:cubicBezTo>
                  <a:cubicBezTo>
                    <a:pt x="1787656" y="1121777"/>
                    <a:pt x="1771576" y="1031922"/>
                    <a:pt x="1753605" y="943012"/>
                  </a:cubicBezTo>
                  <a:cubicBezTo>
                    <a:pt x="1783872" y="846535"/>
                    <a:pt x="1813194" y="750059"/>
                    <a:pt x="1839677" y="651690"/>
                  </a:cubicBezTo>
                  <a:cubicBezTo>
                    <a:pt x="1806573" y="734925"/>
                    <a:pt x="1775360" y="819106"/>
                    <a:pt x="1745092" y="903286"/>
                  </a:cubicBezTo>
                  <a:cubicBezTo>
                    <a:pt x="1727121" y="815322"/>
                    <a:pt x="1709150" y="726412"/>
                    <a:pt x="1688341" y="639394"/>
                  </a:cubicBezTo>
                  <a:cubicBezTo>
                    <a:pt x="1698746" y="639394"/>
                    <a:pt x="1709150" y="637503"/>
                    <a:pt x="1719554" y="637503"/>
                  </a:cubicBezTo>
                  <a:cubicBezTo>
                    <a:pt x="2319223" y="637503"/>
                    <a:pt x="2804444" y="1123669"/>
                    <a:pt x="2804444" y="1722392"/>
                  </a:cubicBezTo>
                  <a:cubicBezTo>
                    <a:pt x="2804444" y="1882240"/>
                    <a:pt x="2768502" y="2033576"/>
                    <a:pt x="2707021" y="2170725"/>
                  </a:cubicBezTo>
                  <a:cubicBezTo>
                    <a:pt x="2634191" y="2107353"/>
                    <a:pt x="2558523" y="2047764"/>
                    <a:pt x="2481909" y="1988176"/>
                  </a:cubicBezTo>
                  <a:close/>
                  <a:moveTo>
                    <a:pt x="1732796" y="941120"/>
                  </a:moveTo>
                  <a:cubicBezTo>
                    <a:pt x="1701583" y="1029084"/>
                    <a:pt x="1671316" y="1117048"/>
                    <a:pt x="1641049" y="1205012"/>
                  </a:cubicBezTo>
                  <a:cubicBezTo>
                    <a:pt x="1605107" y="1143532"/>
                    <a:pt x="1568219" y="1081106"/>
                    <a:pt x="1532276" y="1019626"/>
                  </a:cubicBezTo>
                  <a:cubicBezTo>
                    <a:pt x="1533222" y="903286"/>
                    <a:pt x="1533222" y="786947"/>
                    <a:pt x="1528493" y="669661"/>
                  </a:cubicBezTo>
                  <a:cubicBezTo>
                    <a:pt x="1519980" y="773705"/>
                    <a:pt x="1514305" y="877748"/>
                    <a:pt x="1509576" y="981792"/>
                  </a:cubicBezTo>
                  <a:cubicBezTo>
                    <a:pt x="1454717" y="890044"/>
                    <a:pt x="1398911" y="798297"/>
                    <a:pt x="1340269" y="708441"/>
                  </a:cubicBezTo>
                  <a:cubicBezTo>
                    <a:pt x="1393236" y="815322"/>
                    <a:pt x="1450933" y="920312"/>
                    <a:pt x="1508630" y="1025301"/>
                  </a:cubicBezTo>
                  <a:cubicBezTo>
                    <a:pt x="1505792" y="1100969"/>
                    <a:pt x="1502955" y="1175691"/>
                    <a:pt x="1501063" y="1251359"/>
                  </a:cubicBezTo>
                  <a:cubicBezTo>
                    <a:pt x="1500117" y="1251359"/>
                    <a:pt x="1499172" y="1252305"/>
                    <a:pt x="1498226" y="1253251"/>
                  </a:cubicBezTo>
                  <a:cubicBezTo>
                    <a:pt x="1433908" y="1192716"/>
                    <a:pt x="1369590" y="1132182"/>
                    <a:pt x="1304326" y="1072593"/>
                  </a:cubicBezTo>
                  <a:cubicBezTo>
                    <a:pt x="1275951" y="978008"/>
                    <a:pt x="1246630" y="884369"/>
                    <a:pt x="1214471" y="791676"/>
                  </a:cubicBezTo>
                  <a:cubicBezTo>
                    <a:pt x="1233388" y="877748"/>
                    <a:pt x="1254197" y="962875"/>
                    <a:pt x="1275951" y="1048001"/>
                  </a:cubicBezTo>
                  <a:cubicBezTo>
                    <a:pt x="1209742" y="987467"/>
                    <a:pt x="1143532" y="926932"/>
                    <a:pt x="1074485" y="869236"/>
                  </a:cubicBezTo>
                  <a:cubicBezTo>
                    <a:pt x="1142586" y="943012"/>
                    <a:pt x="1213525" y="1014897"/>
                    <a:pt x="1284464" y="1084889"/>
                  </a:cubicBezTo>
                  <a:cubicBezTo>
                    <a:pt x="1307164" y="1173799"/>
                    <a:pt x="1331756" y="1262709"/>
                    <a:pt x="1355402" y="1351619"/>
                  </a:cubicBezTo>
                  <a:cubicBezTo>
                    <a:pt x="1354457" y="1352565"/>
                    <a:pt x="1354457" y="1352565"/>
                    <a:pt x="1353511" y="1353511"/>
                  </a:cubicBezTo>
                  <a:cubicBezTo>
                    <a:pt x="1285409" y="1322298"/>
                    <a:pt x="1218254" y="1291085"/>
                    <a:pt x="1150153" y="1259872"/>
                  </a:cubicBezTo>
                  <a:cubicBezTo>
                    <a:pt x="1085835" y="1169070"/>
                    <a:pt x="1021517" y="1078268"/>
                    <a:pt x="953416" y="989359"/>
                  </a:cubicBezTo>
                  <a:cubicBezTo>
                    <a:pt x="1003546" y="1074485"/>
                    <a:pt x="1056514" y="1158666"/>
                    <a:pt x="1110427" y="1241900"/>
                  </a:cubicBezTo>
                  <a:cubicBezTo>
                    <a:pt x="1020572" y="1201229"/>
                    <a:pt x="928824" y="1161503"/>
                    <a:pt x="837077" y="1124615"/>
                  </a:cubicBezTo>
                  <a:cubicBezTo>
                    <a:pt x="934499" y="1178528"/>
                    <a:pt x="1033814" y="1228658"/>
                    <a:pt x="1133128" y="1277843"/>
                  </a:cubicBezTo>
                  <a:cubicBezTo>
                    <a:pt x="1176637" y="1344052"/>
                    <a:pt x="1220146" y="1409316"/>
                    <a:pt x="1263655" y="1475525"/>
                  </a:cubicBezTo>
                  <a:cubicBezTo>
                    <a:pt x="1262709" y="1476471"/>
                    <a:pt x="1262709" y="1477417"/>
                    <a:pt x="1261763" y="1478363"/>
                  </a:cubicBezTo>
                  <a:cubicBezTo>
                    <a:pt x="1183258" y="1469850"/>
                    <a:pt x="1104752" y="1462283"/>
                    <a:pt x="1026247" y="1454717"/>
                  </a:cubicBezTo>
                  <a:cubicBezTo>
                    <a:pt x="940174" y="1390399"/>
                    <a:pt x="853156" y="1326081"/>
                    <a:pt x="764246" y="1265547"/>
                  </a:cubicBezTo>
                  <a:cubicBezTo>
                    <a:pt x="837077" y="1328919"/>
                    <a:pt x="910853" y="1390399"/>
                    <a:pt x="985575" y="1450933"/>
                  </a:cubicBezTo>
                  <a:cubicBezTo>
                    <a:pt x="890990" y="1442420"/>
                    <a:pt x="796405" y="1433908"/>
                    <a:pt x="701820" y="1429179"/>
                  </a:cubicBezTo>
                  <a:cubicBezTo>
                    <a:pt x="806810" y="1447150"/>
                    <a:pt x="911799" y="1462283"/>
                    <a:pt x="1017734" y="1476471"/>
                  </a:cubicBezTo>
                  <a:cubicBezTo>
                    <a:pt x="1081106" y="1527547"/>
                    <a:pt x="1144478" y="1577677"/>
                    <a:pt x="1208796" y="1627807"/>
                  </a:cubicBezTo>
                  <a:cubicBezTo>
                    <a:pt x="1208796" y="1627807"/>
                    <a:pt x="1208796" y="1628753"/>
                    <a:pt x="1208796" y="1628753"/>
                  </a:cubicBezTo>
                  <a:cubicBezTo>
                    <a:pt x="1123669" y="1647670"/>
                    <a:pt x="1038543" y="1666587"/>
                    <a:pt x="953416" y="1686450"/>
                  </a:cubicBezTo>
                  <a:cubicBezTo>
                    <a:pt x="854102" y="1651453"/>
                    <a:pt x="754788" y="1618349"/>
                    <a:pt x="654528" y="1587135"/>
                  </a:cubicBezTo>
                  <a:cubicBezTo>
                    <a:pt x="741546" y="1624969"/>
                    <a:pt x="828564" y="1660912"/>
                    <a:pt x="916528" y="1695908"/>
                  </a:cubicBezTo>
                  <a:cubicBezTo>
                    <a:pt x="830456" y="1716717"/>
                    <a:pt x="744384" y="1737525"/>
                    <a:pt x="659257" y="1761172"/>
                  </a:cubicBezTo>
                  <a:cubicBezTo>
                    <a:pt x="756680" y="1746038"/>
                    <a:pt x="854102" y="1729013"/>
                    <a:pt x="950579" y="1710096"/>
                  </a:cubicBezTo>
                  <a:cubicBezTo>
                    <a:pt x="1034759" y="1743201"/>
                    <a:pt x="1119886" y="1775359"/>
                    <a:pt x="1204066" y="1807518"/>
                  </a:cubicBezTo>
                  <a:cubicBezTo>
                    <a:pt x="1134074" y="1846298"/>
                    <a:pt x="1064081" y="1885078"/>
                    <a:pt x="994088" y="1923858"/>
                  </a:cubicBezTo>
                  <a:cubicBezTo>
                    <a:pt x="884369" y="1923858"/>
                    <a:pt x="773705" y="1925750"/>
                    <a:pt x="663986" y="1930479"/>
                  </a:cubicBezTo>
                  <a:cubicBezTo>
                    <a:pt x="761409" y="1938046"/>
                    <a:pt x="858831" y="1941829"/>
                    <a:pt x="956254" y="1945612"/>
                  </a:cubicBezTo>
                  <a:cubicBezTo>
                    <a:pt x="873965" y="1991959"/>
                    <a:pt x="792622" y="2040197"/>
                    <a:pt x="712225" y="2089381"/>
                  </a:cubicBezTo>
                  <a:cubicBezTo>
                    <a:pt x="808701" y="2043981"/>
                    <a:pt x="904232" y="1995742"/>
                    <a:pt x="998817" y="1946558"/>
                  </a:cubicBezTo>
                  <a:cubicBezTo>
                    <a:pt x="1083944" y="1949396"/>
                    <a:pt x="1170016" y="1951288"/>
                    <a:pt x="1255142" y="1953179"/>
                  </a:cubicBezTo>
                  <a:cubicBezTo>
                    <a:pt x="1204066" y="2010876"/>
                    <a:pt x="1152991" y="2069519"/>
                    <a:pt x="1102861" y="2128161"/>
                  </a:cubicBezTo>
                  <a:cubicBezTo>
                    <a:pt x="999763" y="2161266"/>
                    <a:pt x="895719" y="2196263"/>
                    <a:pt x="793568" y="2234096"/>
                  </a:cubicBezTo>
                  <a:cubicBezTo>
                    <a:pt x="888153" y="2211396"/>
                    <a:pt x="981792" y="2185858"/>
                    <a:pt x="1075431" y="2159374"/>
                  </a:cubicBezTo>
                  <a:cubicBezTo>
                    <a:pt x="1011113" y="2234096"/>
                    <a:pt x="947741" y="2310710"/>
                    <a:pt x="885315" y="2388270"/>
                  </a:cubicBezTo>
                  <a:cubicBezTo>
                    <a:pt x="963821" y="2309764"/>
                    <a:pt x="1039489" y="2229367"/>
                    <a:pt x="1115157" y="2148024"/>
                  </a:cubicBezTo>
                  <a:cubicBezTo>
                    <a:pt x="1189879" y="2126270"/>
                    <a:pt x="1263655" y="2104515"/>
                    <a:pt x="1337431" y="2082761"/>
                  </a:cubicBezTo>
                  <a:cubicBezTo>
                    <a:pt x="1300543" y="2168833"/>
                    <a:pt x="1264601" y="2254905"/>
                    <a:pt x="1228658" y="2340978"/>
                  </a:cubicBezTo>
                  <a:lnTo>
                    <a:pt x="1000709" y="2513122"/>
                  </a:lnTo>
                  <a:lnTo>
                    <a:pt x="1220146" y="2362732"/>
                  </a:lnTo>
                  <a:cubicBezTo>
                    <a:pt x="1186095" y="2445967"/>
                    <a:pt x="1152991" y="2530147"/>
                    <a:pt x="1121778" y="2614328"/>
                  </a:cubicBezTo>
                  <a:cubicBezTo>
                    <a:pt x="1168124" y="2523526"/>
                    <a:pt x="1210687" y="2432725"/>
                    <a:pt x="1253251" y="2340032"/>
                  </a:cubicBezTo>
                  <a:lnTo>
                    <a:pt x="1482146" y="2183021"/>
                  </a:lnTo>
                  <a:cubicBezTo>
                    <a:pt x="1484038" y="2183966"/>
                    <a:pt x="1484984" y="2184912"/>
                    <a:pt x="1486875" y="2185858"/>
                  </a:cubicBezTo>
                  <a:lnTo>
                    <a:pt x="1475525" y="2420429"/>
                  </a:lnTo>
                  <a:cubicBezTo>
                    <a:pt x="1407424" y="2509339"/>
                    <a:pt x="1340269" y="2599194"/>
                    <a:pt x="1275951" y="2691888"/>
                  </a:cubicBezTo>
                  <a:cubicBezTo>
                    <a:pt x="1344052" y="2616220"/>
                    <a:pt x="1409316" y="2537714"/>
                    <a:pt x="1473634" y="2459209"/>
                  </a:cubicBezTo>
                  <a:lnTo>
                    <a:pt x="1459446" y="2768502"/>
                  </a:lnTo>
                  <a:lnTo>
                    <a:pt x="1490659" y="2438400"/>
                  </a:lnTo>
                  <a:cubicBezTo>
                    <a:pt x="1544572" y="2373136"/>
                    <a:pt x="1597540" y="2306927"/>
                    <a:pt x="1650507" y="2240717"/>
                  </a:cubicBezTo>
                  <a:cubicBezTo>
                    <a:pt x="1666587" y="2306927"/>
                    <a:pt x="1682666" y="2373136"/>
                    <a:pt x="1698746" y="2439346"/>
                  </a:cubicBezTo>
                  <a:cubicBezTo>
                    <a:pt x="1665641" y="2552848"/>
                    <a:pt x="1633482" y="2667296"/>
                    <a:pt x="1605107" y="2782689"/>
                  </a:cubicBezTo>
                  <a:cubicBezTo>
                    <a:pt x="1641995" y="2683375"/>
                    <a:pt x="1676045" y="2583115"/>
                    <a:pt x="1709150" y="2481909"/>
                  </a:cubicBezTo>
                  <a:cubicBezTo>
                    <a:pt x="1735634" y="2586898"/>
                    <a:pt x="1762118" y="2692834"/>
                    <a:pt x="1793331" y="2796877"/>
                  </a:cubicBezTo>
                  <a:cubicBezTo>
                    <a:pt x="1773468" y="2676754"/>
                    <a:pt x="1748876" y="2557577"/>
                    <a:pt x="1723338" y="2439346"/>
                  </a:cubicBezTo>
                  <a:cubicBezTo>
                    <a:pt x="1745092" y="2372191"/>
                    <a:pt x="1766847" y="2304089"/>
                    <a:pt x="1788602" y="2235988"/>
                  </a:cubicBezTo>
                  <a:cubicBezTo>
                    <a:pt x="1835894" y="2305981"/>
                    <a:pt x="1883186" y="2375974"/>
                    <a:pt x="1931425" y="2445967"/>
                  </a:cubicBezTo>
                  <a:cubicBezTo>
                    <a:pt x="1938046" y="2554740"/>
                    <a:pt x="1946558" y="2663512"/>
                    <a:pt x="1957909" y="2772285"/>
                  </a:cubicBezTo>
                  <a:cubicBezTo>
                    <a:pt x="1958854" y="2674862"/>
                    <a:pt x="1956963" y="2577440"/>
                    <a:pt x="1955071" y="2480017"/>
                  </a:cubicBezTo>
                  <a:cubicBezTo>
                    <a:pt x="2011822" y="2563252"/>
                    <a:pt x="2070465" y="2644595"/>
                    <a:pt x="2130999" y="2725938"/>
                  </a:cubicBezTo>
                  <a:cubicBezTo>
                    <a:pt x="2004255" y="2777014"/>
                    <a:pt x="1867107" y="2806336"/>
                    <a:pt x="1722392" y="2806336"/>
                  </a:cubicBezTo>
                  <a:cubicBezTo>
                    <a:pt x="1122723" y="2806336"/>
                    <a:pt x="637503" y="2320169"/>
                    <a:pt x="637503" y="1721446"/>
                  </a:cubicBezTo>
                  <a:cubicBezTo>
                    <a:pt x="637503" y="1133128"/>
                    <a:pt x="1106644" y="655474"/>
                    <a:pt x="1690233" y="637503"/>
                  </a:cubicBezTo>
                  <a:cubicBezTo>
                    <a:pt x="1702529" y="739654"/>
                    <a:pt x="1716717" y="840860"/>
                    <a:pt x="1732796" y="941120"/>
                  </a:cubicBezTo>
                  <a:close/>
                  <a:moveTo>
                    <a:pt x="1206904" y="1776305"/>
                  </a:moveTo>
                  <a:cubicBezTo>
                    <a:pt x="1136911" y="1750767"/>
                    <a:pt x="1065972" y="1725229"/>
                    <a:pt x="995034" y="1699691"/>
                  </a:cubicBezTo>
                  <a:cubicBezTo>
                    <a:pt x="1065972" y="1685504"/>
                    <a:pt x="1136911" y="1671316"/>
                    <a:pt x="1207850" y="1656183"/>
                  </a:cubicBezTo>
                  <a:cubicBezTo>
                    <a:pt x="1205012" y="1677937"/>
                    <a:pt x="1201229" y="1698746"/>
                    <a:pt x="1201229" y="1720500"/>
                  </a:cubicBezTo>
                  <a:cubicBezTo>
                    <a:pt x="1201229" y="1740363"/>
                    <a:pt x="1204066" y="1758334"/>
                    <a:pt x="1206904" y="1776305"/>
                  </a:cubicBezTo>
                  <a:close/>
                  <a:moveTo>
                    <a:pt x="1213525" y="1834002"/>
                  </a:moveTo>
                  <a:cubicBezTo>
                    <a:pt x="1220146" y="1865215"/>
                    <a:pt x="1229604" y="1895482"/>
                    <a:pt x="1241900" y="1924804"/>
                  </a:cubicBezTo>
                  <a:cubicBezTo>
                    <a:pt x="1175691" y="1923858"/>
                    <a:pt x="1109482" y="1923858"/>
                    <a:pt x="1043272" y="1923858"/>
                  </a:cubicBezTo>
                  <a:cubicBezTo>
                    <a:pt x="1100023" y="1893591"/>
                    <a:pt x="1156774" y="1863323"/>
                    <a:pt x="1213525" y="1834002"/>
                  </a:cubicBezTo>
                  <a:close/>
                  <a:moveTo>
                    <a:pt x="1218254" y="1596594"/>
                  </a:moveTo>
                  <a:cubicBezTo>
                    <a:pt x="1167178" y="1557814"/>
                    <a:pt x="1116102" y="1519034"/>
                    <a:pt x="1065027" y="1480254"/>
                  </a:cubicBezTo>
                  <a:cubicBezTo>
                    <a:pt x="1126507" y="1487821"/>
                    <a:pt x="1188933" y="1496334"/>
                    <a:pt x="1250413" y="1503901"/>
                  </a:cubicBezTo>
                  <a:cubicBezTo>
                    <a:pt x="1236225" y="1533222"/>
                    <a:pt x="1225821" y="1564435"/>
                    <a:pt x="1218254" y="15965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45"/>
            <p:cNvSpPr/>
            <p:nvPr/>
          </p:nvSpPr>
          <p:spPr>
            <a:xfrm>
              <a:off x="1551163" y="3251037"/>
              <a:ext cx="341616" cy="341967"/>
            </a:xfrm>
            <a:custGeom>
              <a:avLst/>
              <a:gdLst/>
              <a:ahLst/>
              <a:cxnLst/>
              <a:rect l="l" t="t" r="r" b="b"/>
              <a:pathLst>
                <a:path w="341616" h="341967" extrusionOk="0">
                  <a:moveTo>
                    <a:pt x="177850" y="142"/>
                  </a:moveTo>
                  <a:cubicBezTo>
                    <a:pt x="133395" y="-1749"/>
                    <a:pt x="87048" y="15276"/>
                    <a:pt x="53943" y="46489"/>
                  </a:cubicBezTo>
                  <a:cubicBezTo>
                    <a:pt x="20839" y="78648"/>
                    <a:pt x="976" y="124049"/>
                    <a:pt x="30" y="170395"/>
                  </a:cubicBezTo>
                  <a:cubicBezTo>
                    <a:pt x="-1862" y="265926"/>
                    <a:pt x="86102" y="348215"/>
                    <a:pt x="177850" y="341594"/>
                  </a:cubicBezTo>
                  <a:cubicBezTo>
                    <a:pt x="268651" y="339703"/>
                    <a:pt x="345265" y="257413"/>
                    <a:pt x="341482" y="170395"/>
                  </a:cubicBezTo>
                  <a:cubicBezTo>
                    <a:pt x="343373" y="258359"/>
                    <a:pt x="262030" y="334027"/>
                    <a:pt x="177850" y="327406"/>
                  </a:cubicBezTo>
                  <a:cubicBezTo>
                    <a:pt x="94615" y="324569"/>
                    <a:pt x="25568" y="249847"/>
                    <a:pt x="28405" y="170395"/>
                  </a:cubicBezTo>
                  <a:cubicBezTo>
                    <a:pt x="25568" y="90944"/>
                    <a:pt x="94615" y="16222"/>
                    <a:pt x="177850" y="13384"/>
                  </a:cubicBezTo>
                  <a:cubicBezTo>
                    <a:pt x="262030" y="6763"/>
                    <a:pt x="343373" y="82431"/>
                    <a:pt x="341482" y="170395"/>
                  </a:cubicBezTo>
                  <a:cubicBezTo>
                    <a:pt x="345265" y="84323"/>
                    <a:pt x="268651" y="2980"/>
                    <a:pt x="177850" y="1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5"/>
            <p:cNvSpPr/>
            <p:nvPr/>
          </p:nvSpPr>
          <p:spPr>
            <a:xfrm>
              <a:off x="1406478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45"/>
            <p:cNvSpPr/>
            <p:nvPr/>
          </p:nvSpPr>
          <p:spPr>
            <a:xfrm>
              <a:off x="1874673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45"/>
            <p:cNvSpPr/>
            <p:nvPr/>
          </p:nvSpPr>
          <p:spPr>
            <a:xfrm>
              <a:off x="1649561" y="3030128"/>
              <a:ext cx="125900" cy="128099"/>
            </a:xfrm>
            <a:custGeom>
              <a:avLst/>
              <a:gdLst/>
              <a:ahLst/>
              <a:cxnLst/>
              <a:rect l="l" t="t" r="r" b="b"/>
              <a:pathLst>
                <a:path w="125900" h="128099" extrusionOk="0">
                  <a:moveTo>
                    <a:pt x="69993" y="127413"/>
                  </a:moveTo>
                  <a:cubicBezTo>
                    <a:pt x="103098" y="123630"/>
                    <a:pt x="127690" y="93363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2821"/>
                    <a:pt x="35942" y="133088"/>
                    <a:pt x="69993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45"/>
            <p:cNvSpPr/>
            <p:nvPr/>
          </p:nvSpPr>
          <p:spPr>
            <a:xfrm>
              <a:off x="1916188" y="3592143"/>
              <a:ext cx="125917" cy="127901"/>
            </a:xfrm>
            <a:custGeom>
              <a:avLst/>
              <a:gdLst/>
              <a:ahLst/>
              <a:cxnLst/>
              <a:rect l="l" t="t" r="r" b="b"/>
              <a:pathLst>
                <a:path w="125917" h="127901" extrusionOk="0">
                  <a:moveTo>
                    <a:pt x="55907" y="488"/>
                  </a:moveTo>
                  <a:cubicBezTo>
                    <a:pt x="22803" y="4271"/>
                    <a:pt x="-1790" y="34539"/>
                    <a:pt x="102" y="63860"/>
                  </a:cubicBezTo>
                  <a:cubicBezTo>
                    <a:pt x="102" y="33593"/>
                    <a:pt x="29423" y="9001"/>
                    <a:pt x="55907" y="14676"/>
                  </a:cubicBezTo>
                  <a:cubicBezTo>
                    <a:pt x="81445" y="18459"/>
                    <a:pt x="99416" y="42105"/>
                    <a:pt x="98470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3" y="118719"/>
                    <a:pt x="102" y="94127"/>
                    <a:pt x="102" y="63860"/>
                  </a:cubicBezTo>
                  <a:cubicBezTo>
                    <a:pt x="-1790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6846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45"/>
            <p:cNvSpPr/>
            <p:nvPr/>
          </p:nvSpPr>
          <p:spPr>
            <a:xfrm>
              <a:off x="1430022" y="3592143"/>
              <a:ext cx="125900" cy="127901"/>
            </a:xfrm>
            <a:custGeom>
              <a:avLst/>
              <a:gdLst/>
              <a:ahLst/>
              <a:cxnLst/>
              <a:rect l="l" t="t" r="r" b="b"/>
              <a:pathLst>
                <a:path w="125900" h="127901" extrusionOk="0">
                  <a:moveTo>
                    <a:pt x="55907" y="488"/>
                  </a:moveTo>
                  <a:cubicBezTo>
                    <a:pt x="22803" y="4271"/>
                    <a:pt x="-1789" y="34539"/>
                    <a:pt x="102" y="63860"/>
                  </a:cubicBezTo>
                  <a:cubicBezTo>
                    <a:pt x="102" y="33593"/>
                    <a:pt x="29424" y="9001"/>
                    <a:pt x="55907" y="14676"/>
                  </a:cubicBezTo>
                  <a:cubicBezTo>
                    <a:pt x="81445" y="18459"/>
                    <a:pt x="99416" y="42105"/>
                    <a:pt x="98471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4" y="118719"/>
                    <a:pt x="102" y="94127"/>
                    <a:pt x="102" y="63860"/>
                  </a:cubicBezTo>
                  <a:cubicBezTo>
                    <a:pt x="-1789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5900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45"/>
            <p:cNvSpPr/>
            <p:nvPr/>
          </p:nvSpPr>
          <p:spPr>
            <a:xfrm>
              <a:off x="1668376" y="3699789"/>
              <a:ext cx="125918" cy="128082"/>
            </a:xfrm>
            <a:custGeom>
              <a:avLst/>
              <a:gdLst/>
              <a:ahLst/>
              <a:cxnLst/>
              <a:rect l="l" t="t" r="r" b="b"/>
              <a:pathLst>
                <a:path w="125918" h="128082" extrusionOk="0">
                  <a:moveTo>
                    <a:pt x="55907" y="669"/>
                  </a:moveTo>
                  <a:cubicBezTo>
                    <a:pt x="22803" y="4453"/>
                    <a:pt x="-1789" y="34720"/>
                    <a:pt x="102" y="64041"/>
                  </a:cubicBezTo>
                  <a:cubicBezTo>
                    <a:pt x="102" y="33774"/>
                    <a:pt x="29424" y="9182"/>
                    <a:pt x="55907" y="14857"/>
                  </a:cubicBezTo>
                  <a:cubicBezTo>
                    <a:pt x="81445" y="18641"/>
                    <a:pt x="99416" y="42287"/>
                    <a:pt x="98471" y="64041"/>
                  </a:cubicBezTo>
                  <a:cubicBezTo>
                    <a:pt x="99416" y="85796"/>
                    <a:pt x="82391" y="109442"/>
                    <a:pt x="55907" y="113225"/>
                  </a:cubicBezTo>
                  <a:cubicBezTo>
                    <a:pt x="29424" y="118900"/>
                    <a:pt x="102" y="94308"/>
                    <a:pt x="102" y="64041"/>
                  </a:cubicBezTo>
                  <a:cubicBezTo>
                    <a:pt x="-1789" y="93363"/>
                    <a:pt x="22803" y="123630"/>
                    <a:pt x="55907" y="127413"/>
                  </a:cubicBezTo>
                  <a:cubicBezTo>
                    <a:pt x="89958" y="133088"/>
                    <a:pt x="125900" y="101875"/>
                    <a:pt x="125900" y="64041"/>
                  </a:cubicBezTo>
                  <a:cubicBezTo>
                    <a:pt x="126846" y="26207"/>
                    <a:pt x="89958" y="-5006"/>
                    <a:pt x="55907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45"/>
            <p:cNvSpPr/>
            <p:nvPr/>
          </p:nvSpPr>
          <p:spPr>
            <a:xfrm>
              <a:off x="1298651" y="33536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69993" y="669"/>
                  </a:move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3362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45"/>
            <p:cNvSpPr/>
            <p:nvPr/>
          </p:nvSpPr>
          <p:spPr>
            <a:xfrm>
              <a:off x="1982482" y="3353608"/>
              <a:ext cx="125917" cy="128082"/>
            </a:xfrm>
            <a:custGeom>
              <a:avLst/>
              <a:gdLst/>
              <a:ahLst/>
              <a:cxnLst/>
              <a:rect l="l" t="t" r="r" b="b"/>
              <a:pathLst>
                <a:path w="125917" h="128082" extrusionOk="0">
                  <a:moveTo>
                    <a:pt x="70011" y="127413"/>
                  </a:moveTo>
                  <a:cubicBezTo>
                    <a:pt x="103115" y="123630"/>
                    <a:pt x="127708" y="93362"/>
                    <a:pt x="125816" y="64041"/>
                  </a:cubicBezTo>
                  <a:cubicBezTo>
                    <a:pt x="125816" y="94308"/>
                    <a:pt x="96494" y="118900"/>
                    <a:pt x="70011" y="113225"/>
                  </a:cubicBezTo>
                  <a:cubicBezTo>
                    <a:pt x="44473" y="109442"/>
                    <a:pt x="26501" y="85796"/>
                    <a:pt x="27447" y="64041"/>
                  </a:cubicBezTo>
                  <a:cubicBezTo>
                    <a:pt x="26501" y="42287"/>
                    <a:pt x="43527" y="18640"/>
                    <a:pt x="70011" y="14857"/>
                  </a:cubicBezTo>
                  <a:cubicBezTo>
                    <a:pt x="96494" y="9182"/>
                    <a:pt x="125816" y="33774"/>
                    <a:pt x="125816" y="64041"/>
                  </a:cubicBezTo>
                  <a:cubicBezTo>
                    <a:pt x="127708" y="34720"/>
                    <a:pt x="103115" y="4453"/>
                    <a:pt x="70011" y="669"/>
                  </a:cubicBezTo>
                  <a:cubicBezTo>
                    <a:pt x="35960" y="-5006"/>
                    <a:pt x="18" y="26207"/>
                    <a:pt x="18" y="64041"/>
                  </a:cubicBezTo>
                  <a:cubicBezTo>
                    <a:pt x="-928" y="101875"/>
                    <a:pt x="35960" y="133088"/>
                    <a:pt x="70011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p46"/>
          <p:cNvSpPr txBox="1">
            <a:spLocks noGrp="1"/>
          </p:cNvSpPr>
          <p:nvPr>
            <p:ph type="title"/>
          </p:nvPr>
        </p:nvSpPr>
        <p:spPr>
          <a:xfrm>
            <a:off x="715175" y="445025"/>
            <a:ext cx="771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Cahier de charges</a:t>
            </a:r>
            <a:endParaRPr dirty="0"/>
          </a:p>
        </p:txBody>
      </p:sp>
      <p:sp>
        <p:nvSpPr>
          <p:cNvPr id="1078" name="Google Shape;1078;p46"/>
          <p:cNvSpPr txBox="1">
            <a:spLocks noGrp="1"/>
          </p:cNvSpPr>
          <p:nvPr>
            <p:ph type="subTitle" idx="1"/>
          </p:nvPr>
        </p:nvSpPr>
        <p:spPr>
          <a:xfrm>
            <a:off x="715175" y="1506075"/>
            <a:ext cx="3182100" cy="25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-Utiliser au minimum 1 boutons pour actionner le chronomètre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-Pouvoir afficher des informations sur la console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-Afficher le chronomètre sur les afficheurs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-Afficher  la </a:t>
            </a:r>
            <a:r>
              <a:rPr lang="fr-FR" dirty="0" err="1"/>
              <a:t>temperature</a:t>
            </a:r>
            <a:r>
              <a:rPr lang="fr-FR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-Avoir l’attitude du capteur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28" name="Picture 4" descr="STMicroelectronics-Motion and Environment Sensor | X-NUCLEO-IKS01A2 Sensor Development Boards and Kits Motion MEMS and Evironmental Sensor Board">
            <a:extLst>
              <a:ext uri="{FF2B5EF4-FFF2-40B4-BE49-F238E27FC236}">
                <a16:creationId xmlns:a16="http://schemas.microsoft.com/office/drawing/2014/main" id="{CB9FF5C2-5EF9-D066-645D-D094457ED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6727" y="1506075"/>
            <a:ext cx="2524757" cy="255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47"/>
          <p:cNvSpPr txBox="1">
            <a:spLocks noGrp="1"/>
          </p:cNvSpPr>
          <p:nvPr>
            <p:ph type="title"/>
          </p:nvPr>
        </p:nvSpPr>
        <p:spPr>
          <a:xfrm>
            <a:off x="826475" y="1055900"/>
            <a:ext cx="3596400" cy="11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Le But</a:t>
            </a:r>
            <a:endParaRPr dirty="0"/>
          </a:p>
        </p:txBody>
      </p:sp>
      <p:sp>
        <p:nvSpPr>
          <p:cNvPr id="1085" name="Google Shape;1085;p47"/>
          <p:cNvSpPr txBox="1">
            <a:spLocks noGrp="1"/>
          </p:cNvSpPr>
          <p:nvPr>
            <p:ph type="subTitle" idx="1"/>
          </p:nvPr>
        </p:nvSpPr>
        <p:spPr>
          <a:xfrm>
            <a:off x="826475" y="2161298"/>
            <a:ext cx="3596400" cy="192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dirty="0"/>
              <a:t>Ce projet a pour but de permettre le meilleur suivi du pilote sur une piste en luis permettant de :      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-US" dirty="0" err="1"/>
              <a:t>Voir</a:t>
            </a:r>
            <a:r>
              <a:rPr lang="en-US" dirty="0"/>
              <a:t> la temperature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Savoir son temps </a:t>
            </a:r>
            <a:r>
              <a:rPr lang="en-US" dirty="0" err="1"/>
              <a:t>actuel</a:t>
            </a:r>
            <a:r>
              <a:rPr lang="en-US" dirty="0"/>
              <a:t> sur le tours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dirty="0"/>
          </a:p>
        </p:txBody>
      </p:sp>
      <p:pic>
        <p:nvPicPr>
          <p:cNvPr id="1086" name="Google Shape;1086;p4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4141" r="24141"/>
          <a:stretch/>
        </p:blipFill>
        <p:spPr>
          <a:xfrm>
            <a:off x="5153933" y="0"/>
            <a:ext cx="3990001" cy="5142245"/>
          </a:xfrm>
          <a:prstGeom prst="rect">
            <a:avLst/>
          </a:prstGeom>
        </p:spPr>
      </p:pic>
      <p:grpSp>
        <p:nvGrpSpPr>
          <p:cNvPr id="1087" name="Google Shape;1087;p47"/>
          <p:cNvGrpSpPr/>
          <p:nvPr/>
        </p:nvGrpSpPr>
        <p:grpSpPr>
          <a:xfrm>
            <a:off x="4682089" y="4572000"/>
            <a:ext cx="1493519" cy="571500"/>
            <a:chOff x="4406264" y="2676525"/>
            <a:chExt cx="1493519" cy="571500"/>
          </a:xfrm>
        </p:grpSpPr>
        <p:sp>
          <p:nvSpPr>
            <p:cNvPr id="1088" name="Google Shape;1088;p47"/>
            <p:cNvSpPr/>
            <p:nvPr/>
          </p:nvSpPr>
          <p:spPr>
            <a:xfrm>
              <a:off x="4406264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4707255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5009197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5311139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5612129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68"/>
          <p:cNvSpPr txBox="1">
            <a:spLocks noGrp="1"/>
          </p:cNvSpPr>
          <p:nvPr>
            <p:ph type="title"/>
          </p:nvPr>
        </p:nvSpPr>
        <p:spPr>
          <a:xfrm>
            <a:off x="715175" y="1456875"/>
            <a:ext cx="3856800" cy="13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Défi et </a:t>
            </a:r>
            <a:r>
              <a:rPr lang="fr-FR" dirty="0" err="1"/>
              <a:t>problematique</a:t>
            </a:r>
            <a:endParaRPr lang="fr-FR" dirty="0"/>
          </a:p>
        </p:txBody>
      </p:sp>
      <p:pic>
        <p:nvPicPr>
          <p:cNvPr id="1535" name="Google Shape;1535;p6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995" r="41653"/>
          <a:stretch/>
        </p:blipFill>
        <p:spPr>
          <a:xfrm>
            <a:off x="5362800" y="0"/>
            <a:ext cx="3781202" cy="5143501"/>
          </a:xfrm>
          <a:prstGeom prst="rect">
            <a:avLst/>
          </a:prstGeom>
        </p:spPr>
      </p:pic>
      <p:sp>
        <p:nvSpPr>
          <p:cNvPr id="1536" name="Google Shape;1536;p68"/>
          <p:cNvSpPr txBox="1">
            <a:spLocks noGrp="1"/>
          </p:cNvSpPr>
          <p:nvPr>
            <p:ph type="title" idx="3"/>
          </p:nvPr>
        </p:nvSpPr>
        <p:spPr>
          <a:xfrm>
            <a:off x="3618900" y="831725"/>
            <a:ext cx="9531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Exo 2"/>
              <a:buNone/>
              <a:tabLst/>
              <a:defRPr/>
            </a:pPr>
            <a:r>
              <a:rPr kumimoji="0" lang="en" sz="4000" b="0" i="1" u="none" strike="noStrike" kern="0" cap="none" spc="0" normalizeH="0" baseline="0" noProof="0">
                <a:ln>
                  <a:noFill/>
                </a:ln>
                <a:solidFill>
                  <a:srgbClr val="BB2727"/>
                </a:solidFill>
                <a:effectLst/>
                <a:uLnTx/>
                <a:uFillTx/>
                <a:latin typeface="Exo 2"/>
                <a:sym typeface="Exo 2"/>
              </a:rPr>
              <a:t>02</a:t>
            </a:r>
            <a:endParaRPr kumimoji="0" lang="en" sz="4000" b="0" i="1" u="none" strike="noStrike" kern="0" cap="none" spc="0" normalizeH="0" baseline="0" noProof="0" dirty="0">
              <a:ln>
                <a:noFill/>
              </a:ln>
              <a:solidFill>
                <a:srgbClr val="BB2727"/>
              </a:solidFill>
              <a:effectLst/>
              <a:uLnTx/>
              <a:uFillTx/>
              <a:latin typeface="Exo 2"/>
              <a:sym typeface="Exo 2"/>
            </a:endParaRPr>
          </a:p>
        </p:txBody>
      </p:sp>
      <p:grpSp>
        <p:nvGrpSpPr>
          <p:cNvPr id="1538" name="Google Shape;1538;p68"/>
          <p:cNvGrpSpPr/>
          <p:nvPr/>
        </p:nvGrpSpPr>
        <p:grpSpPr>
          <a:xfrm>
            <a:off x="3424813" y="-10"/>
            <a:ext cx="3213307" cy="369883"/>
            <a:chOff x="4362450" y="3783329"/>
            <a:chExt cx="3467099" cy="399097"/>
          </a:xfrm>
        </p:grpSpPr>
        <p:sp>
          <p:nvSpPr>
            <p:cNvPr id="1539" name="Google Shape;1539;p68"/>
            <p:cNvSpPr/>
            <p:nvPr/>
          </p:nvSpPr>
          <p:spPr>
            <a:xfrm>
              <a:off x="4362450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0" name="Google Shape;1540;p68"/>
            <p:cNvSpPr/>
            <p:nvPr/>
          </p:nvSpPr>
          <p:spPr>
            <a:xfrm>
              <a:off x="4687252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3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1" name="Google Shape;1541;p68"/>
            <p:cNvSpPr/>
            <p:nvPr/>
          </p:nvSpPr>
          <p:spPr>
            <a:xfrm>
              <a:off x="5013007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68"/>
            <p:cNvSpPr/>
            <p:nvPr/>
          </p:nvSpPr>
          <p:spPr>
            <a:xfrm>
              <a:off x="5337810" y="3783329"/>
              <a:ext cx="215264" cy="399097"/>
            </a:xfrm>
            <a:custGeom>
              <a:avLst/>
              <a:gdLst/>
              <a:ahLst/>
              <a:cxnLst/>
              <a:rect l="l" t="t" r="r" b="b"/>
              <a:pathLst>
                <a:path w="215264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2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68"/>
            <p:cNvSpPr/>
            <p:nvPr/>
          </p:nvSpPr>
          <p:spPr>
            <a:xfrm>
              <a:off x="5663565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68"/>
            <p:cNvSpPr/>
            <p:nvPr/>
          </p:nvSpPr>
          <p:spPr>
            <a:xfrm>
              <a:off x="5988367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2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68"/>
            <p:cNvSpPr/>
            <p:nvPr/>
          </p:nvSpPr>
          <p:spPr>
            <a:xfrm>
              <a:off x="6314122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68"/>
            <p:cNvSpPr/>
            <p:nvPr/>
          </p:nvSpPr>
          <p:spPr>
            <a:xfrm>
              <a:off x="6638925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1442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68"/>
            <p:cNvSpPr/>
            <p:nvPr/>
          </p:nvSpPr>
          <p:spPr>
            <a:xfrm>
              <a:off x="6964680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68"/>
            <p:cNvSpPr/>
            <p:nvPr/>
          </p:nvSpPr>
          <p:spPr>
            <a:xfrm>
              <a:off x="7289482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3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9" name="Google Shape;1549;p68"/>
            <p:cNvSpPr/>
            <p:nvPr/>
          </p:nvSpPr>
          <p:spPr>
            <a:xfrm>
              <a:off x="7615237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48"/>
          <p:cNvSpPr txBox="1">
            <a:spLocks noGrp="1"/>
          </p:cNvSpPr>
          <p:nvPr>
            <p:ph type="title"/>
          </p:nvPr>
        </p:nvSpPr>
        <p:spPr>
          <a:xfrm>
            <a:off x="4160174" y="445025"/>
            <a:ext cx="444407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Défi et </a:t>
            </a:r>
            <a:r>
              <a:rPr lang="fr-FR" dirty="0" err="1"/>
              <a:t>problematique</a:t>
            </a:r>
            <a:endParaRPr dirty="0"/>
          </a:p>
        </p:txBody>
      </p:sp>
      <p:sp>
        <p:nvSpPr>
          <p:cNvPr id="1101" name="Google Shape;1101;p48"/>
          <p:cNvSpPr txBox="1">
            <a:spLocks noGrp="1"/>
          </p:cNvSpPr>
          <p:nvPr>
            <p:ph type="subTitle" idx="4"/>
          </p:nvPr>
        </p:nvSpPr>
        <p:spPr>
          <a:xfrm>
            <a:off x="4189608" y="1579882"/>
            <a:ext cx="3700200" cy="2744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J’ai eu beaucoup de mal a faire fonctionner le chronometre surtout pour activer le chronometre au moment ou le btn1 et utiliser.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 même pour la gestion  du changement entre entre les affichages.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Pour la gestion de l’attitude j’ai eu pas mal de difficulté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102" name="Google Shape;1102;p48"/>
          <p:cNvPicPr preferRelativeResize="0">
            <a:picLocks noGrp="1"/>
          </p:cNvPicPr>
          <p:nvPr>
            <p:ph type="pic" idx="5"/>
          </p:nvPr>
        </p:nvPicPr>
        <p:blipFill rotWithShape="1">
          <a:blip r:embed="rId3">
            <a:alphaModFix/>
          </a:blip>
          <a:srcRect l="25497" r="25497"/>
          <a:stretch/>
        </p:blipFill>
        <p:spPr>
          <a:xfrm>
            <a:off x="0" y="0"/>
            <a:ext cx="3780900" cy="5142245"/>
          </a:xfrm>
          <a:prstGeom prst="rect">
            <a:avLst/>
          </a:prstGeom>
        </p:spPr>
      </p:pic>
      <p:grpSp>
        <p:nvGrpSpPr>
          <p:cNvPr id="1103" name="Google Shape;1103;p48"/>
          <p:cNvGrpSpPr/>
          <p:nvPr/>
        </p:nvGrpSpPr>
        <p:grpSpPr>
          <a:xfrm rot="10800000" flipH="1">
            <a:off x="-1720430" y="-396804"/>
            <a:ext cx="4081209" cy="2184082"/>
            <a:chOff x="3466805" y="2003625"/>
            <a:chExt cx="5684927" cy="3042320"/>
          </a:xfrm>
        </p:grpSpPr>
        <p:sp>
          <p:nvSpPr>
            <p:cNvPr id="1104" name="Google Shape;1104;p48"/>
            <p:cNvSpPr/>
            <p:nvPr/>
          </p:nvSpPr>
          <p:spPr>
            <a:xfrm>
              <a:off x="3880114" y="2278692"/>
              <a:ext cx="13248" cy="13824"/>
            </a:xfrm>
            <a:custGeom>
              <a:avLst/>
              <a:gdLst/>
              <a:ahLst/>
              <a:cxnLst/>
              <a:rect l="l" t="t" r="r" b="b"/>
              <a:pathLst>
                <a:path w="13248" h="13824" extrusionOk="0">
                  <a:moveTo>
                    <a:pt x="1728" y="4608"/>
                  </a:moveTo>
                  <a:cubicBezTo>
                    <a:pt x="6336" y="6912"/>
                    <a:pt x="8640" y="11521"/>
                    <a:pt x="13249" y="13825"/>
                  </a:cubicBezTo>
                  <a:cubicBezTo>
                    <a:pt x="10945" y="11521"/>
                    <a:pt x="10945" y="6912"/>
                    <a:pt x="8640" y="4608"/>
                  </a:cubicBezTo>
                  <a:cubicBezTo>
                    <a:pt x="6336" y="2304"/>
                    <a:pt x="4032" y="2304"/>
                    <a:pt x="1728" y="0"/>
                  </a:cubicBezTo>
                  <a:cubicBezTo>
                    <a:pt x="-576" y="0"/>
                    <a:pt x="-576" y="2304"/>
                    <a:pt x="1728" y="46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3736682" y="2115099"/>
              <a:ext cx="25345" cy="49769"/>
            </a:xfrm>
            <a:custGeom>
              <a:avLst/>
              <a:gdLst/>
              <a:ahLst/>
              <a:cxnLst/>
              <a:rect l="l" t="t" r="r" b="b"/>
              <a:pathLst>
                <a:path w="25345" h="49769" extrusionOk="0">
                  <a:moveTo>
                    <a:pt x="25345" y="48387"/>
                  </a:moveTo>
                  <a:cubicBezTo>
                    <a:pt x="20737" y="34562"/>
                    <a:pt x="18433" y="20737"/>
                    <a:pt x="6912" y="4608"/>
                  </a:cubicBezTo>
                  <a:cubicBezTo>
                    <a:pt x="2304" y="2304"/>
                    <a:pt x="0" y="0"/>
                    <a:pt x="0" y="0"/>
                  </a:cubicBezTo>
                  <a:cubicBezTo>
                    <a:pt x="2304" y="6912"/>
                    <a:pt x="4608" y="18433"/>
                    <a:pt x="6912" y="27649"/>
                  </a:cubicBezTo>
                  <a:cubicBezTo>
                    <a:pt x="9217" y="46082"/>
                    <a:pt x="18433" y="52995"/>
                    <a:pt x="25345" y="48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3734378" y="2101275"/>
              <a:ext cx="2304" cy="11520"/>
            </a:xfrm>
            <a:custGeom>
              <a:avLst/>
              <a:gdLst/>
              <a:ahLst/>
              <a:cxnLst/>
              <a:rect l="l" t="t" r="r" b="b"/>
              <a:pathLst>
                <a:path w="2304" h="11520" extrusionOk="0">
                  <a:moveTo>
                    <a:pt x="2304" y="11521"/>
                  </a:moveTo>
                  <a:cubicBezTo>
                    <a:pt x="0" y="4608"/>
                    <a:pt x="0" y="0"/>
                    <a:pt x="0" y="0"/>
                  </a:cubicBezTo>
                  <a:cubicBezTo>
                    <a:pt x="0" y="2304"/>
                    <a:pt x="0" y="6912"/>
                    <a:pt x="0" y="9216"/>
                  </a:cubicBezTo>
                  <a:cubicBezTo>
                    <a:pt x="0" y="11521"/>
                    <a:pt x="0" y="11521"/>
                    <a:pt x="2304" y="11521"/>
                  </a:cubicBezTo>
                  <a:cubicBezTo>
                    <a:pt x="0" y="11521"/>
                    <a:pt x="0" y="11521"/>
                    <a:pt x="2304" y="1152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6860171" y="3499878"/>
              <a:ext cx="628225" cy="625030"/>
            </a:xfrm>
            <a:custGeom>
              <a:avLst/>
              <a:gdLst/>
              <a:ahLst/>
              <a:cxnLst/>
              <a:rect l="l" t="t" r="r" b="b"/>
              <a:pathLst>
                <a:path w="628225" h="625030" extrusionOk="0">
                  <a:moveTo>
                    <a:pt x="609193" y="617505"/>
                  </a:moveTo>
                  <a:cubicBezTo>
                    <a:pt x="616105" y="622114"/>
                    <a:pt x="625321" y="626722"/>
                    <a:pt x="627626" y="624418"/>
                  </a:cubicBezTo>
                  <a:cubicBezTo>
                    <a:pt x="629930" y="622114"/>
                    <a:pt x="625321" y="615201"/>
                    <a:pt x="618409" y="610593"/>
                  </a:cubicBezTo>
                  <a:cubicBezTo>
                    <a:pt x="392605" y="442392"/>
                    <a:pt x="192146" y="239629"/>
                    <a:pt x="17033" y="11521"/>
                  </a:cubicBezTo>
                  <a:cubicBezTo>
                    <a:pt x="10120" y="4608"/>
                    <a:pt x="5512" y="0"/>
                    <a:pt x="904" y="0"/>
                  </a:cubicBezTo>
                  <a:cubicBezTo>
                    <a:pt x="-1400" y="2304"/>
                    <a:pt x="904" y="9216"/>
                    <a:pt x="5512" y="16129"/>
                  </a:cubicBezTo>
                  <a:cubicBezTo>
                    <a:pt x="180626" y="244237"/>
                    <a:pt x="383388" y="449304"/>
                    <a:pt x="609193" y="61750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8"/>
            <p:cNvSpPr/>
            <p:nvPr/>
          </p:nvSpPr>
          <p:spPr>
            <a:xfrm>
              <a:off x="8567855" y="4830707"/>
              <a:ext cx="35713" cy="11125"/>
            </a:xfrm>
            <a:custGeom>
              <a:avLst/>
              <a:gdLst/>
              <a:ahLst/>
              <a:cxnLst/>
              <a:rect l="l" t="t" r="r" b="b"/>
              <a:pathLst>
                <a:path w="35713" h="11125" extrusionOk="0">
                  <a:moveTo>
                    <a:pt x="5184" y="954"/>
                  </a:moveTo>
                  <a:cubicBezTo>
                    <a:pt x="-1728" y="3258"/>
                    <a:pt x="-1728" y="5563"/>
                    <a:pt x="5184" y="7867"/>
                  </a:cubicBezTo>
                  <a:cubicBezTo>
                    <a:pt x="12096" y="10171"/>
                    <a:pt x="23617" y="12475"/>
                    <a:pt x="30529" y="10171"/>
                  </a:cubicBezTo>
                  <a:cubicBezTo>
                    <a:pt x="37442" y="10171"/>
                    <a:pt x="37442" y="5563"/>
                    <a:pt x="30529" y="3258"/>
                  </a:cubicBezTo>
                  <a:cubicBezTo>
                    <a:pt x="23617" y="954"/>
                    <a:pt x="12096" y="-1350"/>
                    <a:pt x="5184" y="9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3466805" y="2003625"/>
              <a:ext cx="5684927" cy="3042320"/>
            </a:xfrm>
            <a:custGeom>
              <a:avLst/>
              <a:gdLst/>
              <a:ahLst/>
              <a:cxnLst/>
              <a:rect l="l" t="t" r="r" b="b"/>
              <a:pathLst>
                <a:path w="5684927" h="3042320" extrusionOk="0">
                  <a:moveTo>
                    <a:pt x="5668441" y="2814213"/>
                  </a:moveTo>
                  <a:cubicBezTo>
                    <a:pt x="5534802" y="2825733"/>
                    <a:pt x="5401162" y="2825733"/>
                    <a:pt x="5269827" y="2821125"/>
                  </a:cubicBezTo>
                  <a:cubicBezTo>
                    <a:pt x="5138492" y="2814213"/>
                    <a:pt x="5007157" y="2800388"/>
                    <a:pt x="4875822" y="2777347"/>
                  </a:cubicBezTo>
                  <a:cubicBezTo>
                    <a:pt x="4615456" y="2731264"/>
                    <a:pt x="4364306" y="2650620"/>
                    <a:pt x="4124677" y="2537718"/>
                  </a:cubicBezTo>
                  <a:cubicBezTo>
                    <a:pt x="4099332" y="2523893"/>
                    <a:pt x="4073987" y="2510068"/>
                    <a:pt x="4048641" y="2496243"/>
                  </a:cubicBezTo>
                  <a:lnTo>
                    <a:pt x="4048641" y="2496243"/>
                  </a:lnTo>
                  <a:cubicBezTo>
                    <a:pt x="4046337" y="2480115"/>
                    <a:pt x="4034817" y="2463986"/>
                    <a:pt x="4018688" y="2443249"/>
                  </a:cubicBezTo>
                  <a:cubicBezTo>
                    <a:pt x="4177672" y="2535414"/>
                    <a:pt x="4345874" y="2611450"/>
                    <a:pt x="4518683" y="2669053"/>
                  </a:cubicBezTo>
                  <a:cubicBezTo>
                    <a:pt x="4661539" y="2722048"/>
                    <a:pt x="4806699" y="2763522"/>
                    <a:pt x="4956467" y="2791171"/>
                  </a:cubicBezTo>
                  <a:cubicBezTo>
                    <a:pt x="4977204" y="2795779"/>
                    <a:pt x="4997941" y="2793475"/>
                    <a:pt x="4997941" y="2786563"/>
                  </a:cubicBezTo>
                  <a:cubicBezTo>
                    <a:pt x="5000245" y="2779651"/>
                    <a:pt x="4981812" y="2772738"/>
                    <a:pt x="4961075" y="2768130"/>
                  </a:cubicBezTo>
                  <a:lnTo>
                    <a:pt x="4905776" y="2758914"/>
                  </a:lnTo>
                  <a:cubicBezTo>
                    <a:pt x="4887343" y="2754305"/>
                    <a:pt x="4868910" y="2749697"/>
                    <a:pt x="4852781" y="2747393"/>
                  </a:cubicBezTo>
                  <a:cubicBezTo>
                    <a:pt x="4885039" y="2745089"/>
                    <a:pt x="4905776" y="2738176"/>
                    <a:pt x="4910384" y="2726656"/>
                  </a:cubicBezTo>
                  <a:cubicBezTo>
                    <a:pt x="4914992" y="2715135"/>
                    <a:pt x="4903472" y="2701310"/>
                    <a:pt x="4880430" y="2685182"/>
                  </a:cubicBezTo>
                  <a:cubicBezTo>
                    <a:pt x="5037111" y="2708223"/>
                    <a:pt x="5196095" y="2710527"/>
                    <a:pt x="5348168" y="2696702"/>
                  </a:cubicBezTo>
                  <a:cubicBezTo>
                    <a:pt x="5357384" y="2696702"/>
                    <a:pt x="5361992" y="2694398"/>
                    <a:pt x="5359688" y="2689790"/>
                  </a:cubicBezTo>
                  <a:cubicBezTo>
                    <a:pt x="5357384" y="2687486"/>
                    <a:pt x="5348168" y="2685182"/>
                    <a:pt x="5338951" y="2685182"/>
                  </a:cubicBezTo>
                  <a:cubicBezTo>
                    <a:pt x="5120059" y="2687486"/>
                    <a:pt x="4903472" y="2662140"/>
                    <a:pt x="4691492" y="2606841"/>
                  </a:cubicBezTo>
                  <a:cubicBezTo>
                    <a:pt x="4530204" y="2540022"/>
                    <a:pt x="4382739" y="2459377"/>
                    <a:pt x="4223755" y="2364908"/>
                  </a:cubicBezTo>
                  <a:cubicBezTo>
                    <a:pt x="3991038" y="2226661"/>
                    <a:pt x="3779059" y="2081501"/>
                    <a:pt x="3580904" y="1913300"/>
                  </a:cubicBezTo>
                  <a:cubicBezTo>
                    <a:pt x="3516389" y="1846480"/>
                    <a:pt x="3454177" y="1775052"/>
                    <a:pt x="3394270" y="1705929"/>
                  </a:cubicBezTo>
                  <a:cubicBezTo>
                    <a:pt x="3408095" y="1712841"/>
                    <a:pt x="3417311" y="1712841"/>
                    <a:pt x="3424224" y="1708233"/>
                  </a:cubicBezTo>
                  <a:cubicBezTo>
                    <a:pt x="3426528" y="1705929"/>
                    <a:pt x="3426528" y="1705929"/>
                    <a:pt x="3426528" y="1703625"/>
                  </a:cubicBezTo>
                  <a:cubicBezTo>
                    <a:pt x="3451873" y="1733578"/>
                    <a:pt x="3481827" y="1763532"/>
                    <a:pt x="3509476" y="1793485"/>
                  </a:cubicBezTo>
                  <a:cubicBezTo>
                    <a:pt x="3537126" y="1823439"/>
                    <a:pt x="3564775" y="1853393"/>
                    <a:pt x="3594729" y="1881042"/>
                  </a:cubicBezTo>
                  <a:cubicBezTo>
                    <a:pt x="3730672" y="2016986"/>
                    <a:pt x="3878136" y="2132192"/>
                    <a:pt x="4032513" y="2231269"/>
                  </a:cubicBezTo>
                  <a:cubicBezTo>
                    <a:pt x="4186889" y="2330346"/>
                    <a:pt x="4350482" y="2408687"/>
                    <a:pt x="4516379" y="2466290"/>
                  </a:cubicBezTo>
                  <a:cubicBezTo>
                    <a:pt x="4850477" y="2581496"/>
                    <a:pt x="5198400" y="2613754"/>
                    <a:pt x="5544018" y="2572280"/>
                  </a:cubicBezTo>
                  <a:cubicBezTo>
                    <a:pt x="5587797" y="2567671"/>
                    <a:pt x="5620054" y="2551542"/>
                    <a:pt x="5613142" y="2537718"/>
                  </a:cubicBezTo>
                  <a:cubicBezTo>
                    <a:pt x="5606230" y="2523893"/>
                    <a:pt x="5567060" y="2516980"/>
                    <a:pt x="5523281" y="2521589"/>
                  </a:cubicBezTo>
                  <a:cubicBezTo>
                    <a:pt x="5361992" y="2528501"/>
                    <a:pt x="5205312" y="2526197"/>
                    <a:pt x="5050935" y="2510068"/>
                  </a:cubicBezTo>
                  <a:cubicBezTo>
                    <a:pt x="4896559" y="2493939"/>
                    <a:pt x="4742183" y="2466290"/>
                    <a:pt x="4580894" y="2417903"/>
                  </a:cubicBezTo>
                  <a:cubicBezTo>
                    <a:pt x="4355090" y="2348780"/>
                    <a:pt x="4161544" y="2254310"/>
                    <a:pt x="3954172" y="2118367"/>
                  </a:cubicBezTo>
                  <a:cubicBezTo>
                    <a:pt x="3834358" y="2037723"/>
                    <a:pt x="3723760" y="1947862"/>
                    <a:pt x="3622378" y="1851088"/>
                  </a:cubicBezTo>
                  <a:cubicBezTo>
                    <a:pt x="3520997" y="1754315"/>
                    <a:pt x="3424224" y="1648326"/>
                    <a:pt x="3332059" y="1535424"/>
                  </a:cubicBezTo>
                  <a:cubicBezTo>
                    <a:pt x="3315930" y="1512382"/>
                    <a:pt x="3297497" y="1489341"/>
                    <a:pt x="3281368" y="1466300"/>
                  </a:cubicBezTo>
                  <a:cubicBezTo>
                    <a:pt x="3262935" y="1443259"/>
                    <a:pt x="3244502" y="1420217"/>
                    <a:pt x="3226069" y="1397176"/>
                  </a:cubicBezTo>
                  <a:cubicBezTo>
                    <a:pt x="3159250" y="1305011"/>
                    <a:pt x="3097038" y="1210542"/>
                    <a:pt x="3039435" y="1111465"/>
                  </a:cubicBezTo>
                  <a:lnTo>
                    <a:pt x="3037131" y="1106856"/>
                  </a:lnTo>
                  <a:lnTo>
                    <a:pt x="3034827" y="1104552"/>
                  </a:lnTo>
                  <a:lnTo>
                    <a:pt x="3030218" y="1097640"/>
                  </a:lnTo>
                  <a:cubicBezTo>
                    <a:pt x="3025610" y="1088423"/>
                    <a:pt x="3018698" y="1081511"/>
                    <a:pt x="3011785" y="1072295"/>
                  </a:cubicBezTo>
                  <a:cubicBezTo>
                    <a:pt x="3000265" y="1056166"/>
                    <a:pt x="2986440" y="1040037"/>
                    <a:pt x="2972615" y="1023908"/>
                  </a:cubicBezTo>
                  <a:cubicBezTo>
                    <a:pt x="2956487" y="1007779"/>
                    <a:pt x="2942662" y="993954"/>
                    <a:pt x="2924229" y="980130"/>
                  </a:cubicBezTo>
                  <a:cubicBezTo>
                    <a:pt x="2905796" y="966305"/>
                    <a:pt x="2889667" y="954784"/>
                    <a:pt x="2871234" y="940959"/>
                  </a:cubicBezTo>
                  <a:cubicBezTo>
                    <a:pt x="2795198" y="894877"/>
                    <a:pt x="2707641" y="871836"/>
                    <a:pt x="2622389" y="871836"/>
                  </a:cubicBezTo>
                  <a:cubicBezTo>
                    <a:pt x="2537136" y="871836"/>
                    <a:pt x="2454187" y="892573"/>
                    <a:pt x="2378151" y="934047"/>
                  </a:cubicBezTo>
                  <a:cubicBezTo>
                    <a:pt x="2302115" y="975521"/>
                    <a:pt x="2235296" y="1040037"/>
                    <a:pt x="2191517" y="1118377"/>
                  </a:cubicBezTo>
                  <a:cubicBezTo>
                    <a:pt x="2242208" y="1023908"/>
                    <a:pt x="2325156" y="947872"/>
                    <a:pt x="2419626" y="906398"/>
                  </a:cubicBezTo>
                  <a:cubicBezTo>
                    <a:pt x="2514095" y="862619"/>
                    <a:pt x="2617780" y="848795"/>
                    <a:pt x="2721466" y="867227"/>
                  </a:cubicBezTo>
                  <a:cubicBezTo>
                    <a:pt x="2746811" y="871836"/>
                    <a:pt x="2774461" y="878748"/>
                    <a:pt x="2799806" y="887965"/>
                  </a:cubicBezTo>
                  <a:cubicBezTo>
                    <a:pt x="2825151" y="897181"/>
                    <a:pt x="2850497" y="908702"/>
                    <a:pt x="2873538" y="922526"/>
                  </a:cubicBezTo>
                  <a:cubicBezTo>
                    <a:pt x="2896579" y="936351"/>
                    <a:pt x="2919620" y="952480"/>
                    <a:pt x="2940358" y="968609"/>
                  </a:cubicBezTo>
                  <a:cubicBezTo>
                    <a:pt x="2961095" y="984738"/>
                    <a:pt x="2979528" y="1003171"/>
                    <a:pt x="2997961" y="1023908"/>
                  </a:cubicBezTo>
                  <a:cubicBezTo>
                    <a:pt x="3014090" y="1042341"/>
                    <a:pt x="3030218" y="1063078"/>
                    <a:pt x="3046347" y="1083815"/>
                  </a:cubicBezTo>
                  <a:lnTo>
                    <a:pt x="3064780" y="1109161"/>
                  </a:lnTo>
                  <a:lnTo>
                    <a:pt x="3092430" y="1150635"/>
                  </a:lnTo>
                  <a:cubicBezTo>
                    <a:pt x="3170770" y="1258929"/>
                    <a:pt x="3251415" y="1360310"/>
                    <a:pt x="3338971" y="1454779"/>
                  </a:cubicBezTo>
                  <a:cubicBezTo>
                    <a:pt x="3350492" y="1468604"/>
                    <a:pt x="3364316" y="1475516"/>
                    <a:pt x="3366621" y="1470908"/>
                  </a:cubicBezTo>
                  <a:cubicBezTo>
                    <a:pt x="3368925" y="1463996"/>
                    <a:pt x="3362012" y="1450171"/>
                    <a:pt x="3348188" y="1436346"/>
                  </a:cubicBezTo>
                  <a:cubicBezTo>
                    <a:pt x="3290585" y="1367222"/>
                    <a:pt x="3235285" y="1295795"/>
                    <a:pt x="3182291" y="1224367"/>
                  </a:cubicBezTo>
                  <a:cubicBezTo>
                    <a:pt x="3154641" y="1187501"/>
                    <a:pt x="3129296" y="1150635"/>
                    <a:pt x="3103950" y="1113769"/>
                  </a:cubicBezTo>
                  <a:lnTo>
                    <a:pt x="3085517" y="1086119"/>
                  </a:lnTo>
                  <a:lnTo>
                    <a:pt x="3069388" y="1060774"/>
                  </a:lnTo>
                  <a:cubicBezTo>
                    <a:pt x="3057868" y="1044645"/>
                    <a:pt x="3046347" y="1030820"/>
                    <a:pt x="3034827" y="1014691"/>
                  </a:cubicBezTo>
                  <a:cubicBezTo>
                    <a:pt x="2984136" y="957088"/>
                    <a:pt x="2919620" y="904093"/>
                    <a:pt x="2845888" y="871836"/>
                  </a:cubicBezTo>
                  <a:cubicBezTo>
                    <a:pt x="2772157" y="839578"/>
                    <a:pt x="2693816" y="823449"/>
                    <a:pt x="2617780" y="825753"/>
                  </a:cubicBezTo>
                  <a:cubicBezTo>
                    <a:pt x="2541744" y="828057"/>
                    <a:pt x="2465708" y="844186"/>
                    <a:pt x="2396584" y="876444"/>
                  </a:cubicBezTo>
                  <a:cubicBezTo>
                    <a:pt x="2327461" y="908702"/>
                    <a:pt x="2262945" y="957088"/>
                    <a:pt x="2212254" y="1016996"/>
                  </a:cubicBezTo>
                  <a:cubicBezTo>
                    <a:pt x="2186909" y="1046949"/>
                    <a:pt x="2166172" y="1081511"/>
                    <a:pt x="2145435" y="1116073"/>
                  </a:cubicBezTo>
                  <a:cubicBezTo>
                    <a:pt x="2136218" y="1134506"/>
                    <a:pt x="2129306" y="1150635"/>
                    <a:pt x="2122393" y="1169068"/>
                  </a:cubicBezTo>
                  <a:cubicBezTo>
                    <a:pt x="2117785" y="1178284"/>
                    <a:pt x="2115481" y="1187501"/>
                    <a:pt x="2113177" y="1196717"/>
                  </a:cubicBezTo>
                  <a:lnTo>
                    <a:pt x="2110873" y="1203630"/>
                  </a:lnTo>
                  <a:lnTo>
                    <a:pt x="2108569" y="1219759"/>
                  </a:lnTo>
                  <a:cubicBezTo>
                    <a:pt x="2108569" y="1222063"/>
                    <a:pt x="2108569" y="1224367"/>
                    <a:pt x="2108569" y="1226671"/>
                  </a:cubicBezTo>
                  <a:lnTo>
                    <a:pt x="2106265" y="1240496"/>
                  </a:lnTo>
                  <a:lnTo>
                    <a:pt x="2103961" y="1270449"/>
                  </a:lnTo>
                  <a:lnTo>
                    <a:pt x="2097048" y="1325748"/>
                  </a:lnTo>
                  <a:cubicBezTo>
                    <a:pt x="2085527" y="1325748"/>
                    <a:pt x="2074007" y="1328052"/>
                    <a:pt x="2062486" y="1330356"/>
                  </a:cubicBezTo>
                  <a:cubicBezTo>
                    <a:pt x="2053270" y="1334965"/>
                    <a:pt x="2041749" y="1339573"/>
                    <a:pt x="2027924" y="1339573"/>
                  </a:cubicBezTo>
                  <a:cubicBezTo>
                    <a:pt x="2014100" y="1339573"/>
                    <a:pt x="1995667" y="1337269"/>
                    <a:pt x="1981842" y="1330356"/>
                  </a:cubicBezTo>
                  <a:cubicBezTo>
                    <a:pt x="1968017" y="1323444"/>
                    <a:pt x="1956496" y="1316532"/>
                    <a:pt x="1944976" y="1311923"/>
                  </a:cubicBezTo>
                  <a:cubicBezTo>
                    <a:pt x="1928847" y="1305011"/>
                    <a:pt x="1915022" y="1305011"/>
                    <a:pt x="1896589" y="1307315"/>
                  </a:cubicBezTo>
                  <a:cubicBezTo>
                    <a:pt x="1903502" y="1311923"/>
                    <a:pt x="1912718" y="1316532"/>
                    <a:pt x="1919631" y="1323444"/>
                  </a:cubicBezTo>
                  <a:cubicBezTo>
                    <a:pt x="1896589" y="1316532"/>
                    <a:pt x="1873548" y="1321140"/>
                    <a:pt x="1845898" y="1323444"/>
                  </a:cubicBezTo>
                  <a:cubicBezTo>
                    <a:pt x="1843594" y="1321140"/>
                    <a:pt x="1841290" y="1321140"/>
                    <a:pt x="1838986" y="1318836"/>
                  </a:cubicBezTo>
                  <a:cubicBezTo>
                    <a:pt x="1693826" y="1226671"/>
                    <a:pt x="1516409" y="1136810"/>
                    <a:pt x="1368945" y="1030820"/>
                  </a:cubicBezTo>
                  <a:cubicBezTo>
                    <a:pt x="1368945" y="1037733"/>
                    <a:pt x="1368945" y="1046949"/>
                    <a:pt x="1368945" y="1053862"/>
                  </a:cubicBezTo>
                  <a:cubicBezTo>
                    <a:pt x="1343599" y="1033124"/>
                    <a:pt x="1332079" y="1010083"/>
                    <a:pt x="1304429" y="987042"/>
                  </a:cubicBezTo>
                  <a:cubicBezTo>
                    <a:pt x="1311342" y="996258"/>
                    <a:pt x="1315950" y="1005475"/>
                    <a:pt x="1322862" y="1014691"/>
                  </a:cubicBezTo>
                  <a:lnTo>
                    <a:pt x="1320558" y="1012387"/>
                  </a:lnTo>
                  <a:cubicBezTo>
                    <a:pt x="1306733" y="996258"/>
                    <a:pt x="1290605" y="982434"/>
                    <a:pt x="1272172" y="968609"/>
                  </a:cubicBezTo>
                  <a:cubicBezTo>
                    <a:pt x="1253739" y="952480"/>
                    <a:pt x="1235306" y="938655"/>
                    <a:pt x="1216873" y="924831"/>
                  </a:cubicBezTo>
                  <a:cubicBezTo>
                    <a:pt x="1145445" y="839578"/>
                    <a:pt x="1055584" y="747413"/>
                    <a:pt x="961115" y="650640"/>
                  </a:cubicBezTo>
                  <a:cubicBezTo>
                    <a:pt x="958811" y="646032"/>
                    <a:pt x="954202" y="643727"/>
                    <a:pt x="951898" y="639119"/>
                  </a:cubicBezTo>
                  <a:cubicBezTo>
                    <a:pt x="942682" y="620686"/>
                    <a:pt x="926553" y="599949"/>
                    <a:pt x="905816" y="576908"/>
                  </a:cubicBezTo>
                  <a:cubicBezTo>
                    <a:pt x="898903" y="565387"/>
                    <a:pt x="887383" y="553867"/>
                    <a:pt x="882774" y="544650"/>
                  </a:cubicBezTo>
                  <a:cubicBezTo>
                    <a:pt x="843604" y="461702"/>
                    <a:pt x="788305" y="374145"/>
                    <a:pt x="730702" y="277372"/>
                  </a:cubicBezTo>
                  <a:cubicBezTo>
                    <a:pt x="739919" y="298109"/>
                    <a:pt x="749135" y="318846"/>
                    <a:pt x="758352" y="339583"/>
                  </a:cubicBezTo>
                  <a:cubicBezTo>
                    <a:pt x="742223" y="311934"/>
                    <a:pt x="723790" y="284284"/>
                    <a:pt x="703053" y="256635"/>
                  </a:cubicBezTo>
                  <a:cubicBezTo>
                    <a:pt x="703053" y="261243"/>
                    <a:pt x="703053" y="268155"/>
                    <a:pt x="703053" y="272763"/>
                  </a:cubicBezTo>
                  <a:cubicBezTo>
                    <a:pt x="652362" y="171382"/>
                    <a:pt x="564805" y="56176"/>
                    <a:pt x="500290" y="14701"/>
                  </a:cubicBezTo>
                  <a:cubicBezTo>
                    <a:pt x="468032" y="-6036"/>
                    <a:pt x="442687" y="-3732"/>
                    <a:pt x="428862" y="14701"/>
                  </a:cubicBezTo>
                  <a:cubicBezTo>
                    <a:pt x="415037" y="33134"/>
                    <a:pt x="412733" y="70000"/>
                    <a:pt x="431166" y="122995"/>
                  </a:cubicBezTo>
                  <a:cubicBezTo>
                    <a:pt x="433470" y="127604"/>
                    <a:pt x="435774" y="134516"/>
                    <a:pt x="435774" y="139124"/>
                  </a:cubicBezTo>
                  <a:cubicBezTo>
                    <a:pt x="401213" y="93042"/>
                    <a:pt x="366651" y="58480"/>
                    <a:pt x="336697" y="46959"/>
                  </a:cubicBezTo>
                  <a:cubicBezTo>
                    <a:pt x="320568" y="40047"/>
                    <a:pt x="311352" y="58480"/>
                    <a:pt x="302135" y="67696"/>
                  </a:cubicBezTo>
                  <a:cubicBezTo>
                    <a:pt x="281398" y="72305"/>
                    <a:pt x="286006" y="118387"/>
                    <a:pt x="318264" y="173686"/>
                  </a:cubicBezTo>
                  <a:cubicBezTo>
                    <a:pt x="327481" y="189815"/>
                    <a:pt x="336697" y="201336"/>
                    <a:pt x="345914" y="215160"/>
                  </a:cubicBezTo>
                  <a:cubicBezTo>
                    <a:pt x="378171" y="279676"/>
                    <a:pt x="417341" y="346495"/>
                    <a:pt x="456511" y="408707"/>
                  </a:cubicBezTo>
                  <a:cubicBezTo>
                    <a:pt x="463424" y="422532"/>
                    <a:pt x="477249" y="434052"/>
                    <a:pt x="484161" y="436356"/>
                  </a:cubicBezTo>
                  <a:cubicBezTo>
                    <a:pt x="491073" y="438660"/>
                    <a:pt x="491073" y="429444"/>
                    <a:pt x="484161" y="417923"/>
                  </a:cubicBezTo>
                  <a:cubicBezTo>
                    <a:pt x="456511" y="371841"/>
                    <a:pt x="435774" y="325758"/>
                    <a:pt x="415037" y="279676"/>
                  </a:cubicBezTo>
                  <a:cubicBezTo>
                    <a:pt x="412733" y="277372"/>
                    <a:pt x="408125" y="275068"/>
                    <a:pt x="405821" y="272763"/>
                  </a:cubicBezTo>
                  <a:cubicBezTo>
                    <a:pt x="408125" y="272763"/>
                    <a:pt x="410429" y="275068"/>
                    <a:pt x="412733" y="275068"/>
                  </a:cubicBezTo>
                  <a:cubicBezTo>
                    <a:pt x="410429" y="270459"/>
                    <a:pt x="408125" y="265851"/>
                    <a:pt x="408125" y="263547"/>
                  </a:cubicBezTo>
                  <a:cubicBezTo>
                    <a:pt x="410429" y="265851"/>
                    <a:pt x="412733" y="268155"/>
                    <a:pt x="417341" y="270459"/>
                  </a:cubicBezTo>
                  <a:cubicBezTo>
                    <a:pt x="419646" y="272763"/>
                    <a:pt x="419646" y="277372"/>
                    <a:pt x="421950" y="279676"/>
                  </a:cubicBezTo>
                  <a:cubicBezTo>
                    <a:pt x="428862" y="284284"/>
                    <a:pt x="433470" y="288892"/>
                    <a:pt x="440383" y="293501"/>
                  </a:cubicBezTo>
                  <a:cubicBezTo>
                    <a:pt x="486465" y="369537"/>
                    <a:pt x="534852" y="443269"/>
                    <a:pt x="580934" y="517001"/>
                  </a:cubicBezTo>
                  <a:cubicBezTo>
                    <a:pt x="583238" y="521609"/>
                    <a:pt x="571718" y="521609"/>
                    <a:pt x="574022" y="530825"/>
                  </a:cubicBezTo>
                  <a:cubicBezTo>
                    <a:pt x="576326" y="535434"/>
                    <a:pt x="578630" y="540042"/>
                    <a:pt x="580934" y="544650"/>
                  </a:cubicBezTo>
                  <a:cubicBezTo>
                    <a:pt x="571718" y="530825"/>
                    <a:pt x="562501" y="519305"/>
                    <a:pt x="553285" y="505480"/>
                  </a:cubicBezTo>
                  <a:cubicBezTo>
                    <a:pt x="500290" y="464006"/>
                    <a:pt x="481857" y="447877"/>
                    <a:pt x="470336" y="436356"/>
                  </a:cubicBezTo>
                  <a:lnTo>
                    <a:pt x="470336" y="436356"/>
                  </a:lnTo>
                  <a:cubicBezTo>
                    <a:pt x="470336" y="436356"/>
                    <a:pt x="470336" y="436356"/>
                    <a:pt x="465728" y="434052"/>
                  </a:cubicBezTo>
                  <a:cubicBezTo>
                    <a:pt x="458816" y="429444"/>
                    <a:pt x="454207" y="424836"/>
                    <a:pt x="447295" y="417923"/>
                  </a:cubicBezTo>
                  <a:cubicBezTo>
                    <a:pt x="447295" y="417923"/>
                    <a:pt x="447295" y="417923"/>
                    <a:pt x="447295" y="417923"/>
                  </a:cubicBezTo>
                  <a:cubicBezTo>
                    <a:pt x="444991" y="415619"/>
                    <a:pt x="444991" y="415619"/>
                    <a:pt x="442687" y="413315"/>
                  </a:cubicBezTo>
                  <a:lnTo>
                    <a:pt x="426558" y="387970"/>
                  </a:lnTo>
                  <a:cubicBezTo>
                    <a:pt x="419646" y="378753"/>
                    <a:pt x="412733" y="371841"/>
                    <a:pt x="408125" y="369537"/>
                  </a:cubicBezTo>
                  <a:cubicBezTo>
                    <a:pt x="408125" y="364928"/>
                    <a:pt x="408125" y="360320"/>
                    <a:pt x="405821" y="355712"/>
                  </a:cubicBezTo>
                  <a:cubicBezTo>
                    <a:pt x="375867" y="307325"/>
                    <a:pt x="375867" y="307325"/>
                    <a:pt x="348218" y="258939"/>
                  </a:cubicBezTo>
                  <a:cubicBezTo>
                    <a:pt x="348218" y="258939"/>
                    <a:pt x="345914" y="261243"/>
                    <a:pt x="343609" y="263547"/>
                  </a:cubicBezTo>
                  <a:cubicBezTo>
                    <a:pt x="341305" y="261243"/>
                    <a:pt x="329785" y="247418"/>
                    <a:pt x="318264" y="228985"/>
                  </a:cubicBezTo>
                  <a:cubicBezTo>
                    <a:pt x="306743" y="210552"/>
                    <a:pt x="306743" y="210552"/>
                    <a:pt x="283702" y="164470"/>
                  </a:cubicBezTo>
                  <a:cubicBezTo>
                    <a:pt x="283702" y="164470"/>
                    <a:pt x="283702" y="164470"/>
                    <a:pt x="288310" y="189815"/>
                  </a:cubicBezTo>
                  <a:cubicBezTo>
                    <a:pt x="288310" y="189815"/>
                    <a:pt x="288310" y="189815"/>
                    <a:pt x="281398" y="166774"/>
                  </a:cubicBezTo>
                  <a:cubicBezTo>
                    <a:pt x="281398" y="166774"/>
                    <a:pt x="281398" y="166774"/>
                    <a:pt x="274486" y="175990"/>
                  </a:cubicBezTo>
                  <a:cubicBezTo>
                    <a:pt x="274486" y="175990"/>
                    <a:pt x="274486" y="175990"/>
                    <a:pt x="279094" y="162165"/>
                  </a:cubicBezTo>
                  <a:cubicBezTo>
                    <a:pt x="279094" y="162165"/>
                    <a:pt x="279094" y="162165"/>
                    <a:pt x="267573" y="157557"/>
                  </a:cubicBezTo>
                  <a:cubicBezTo>
                    <a:pt x="267573" y="157557"/>
                    <a:pt x="267573" y="157557"/>
                    <a:pt x="267573" y="150645"/>
                  </a:cubicBezTo>
                  <a:cubicBezTo>
                    <a:pt x="267573" y="143732"/>
                    <a:pt x="267573" y="132212"/>
                    <a:pt x="267573" y="109171"/>
                  </a:cubicBezTo>
                  <a:cubicBezTo>
                    <a:pt x="265269" y="106866"/>
                    <a:pt x="260661" y="99954"/>
                    <a:pt x="249140" y="86129"/>
                  </a:cubicBezTo>
                  <a:cubicBezTo>
                    <a:pt x="249140" y="86129"/>
                    <a:pt x="244532" y="83825"/>
                    <a:pt x="239924" y="81521"/>
                  </a:cubicBezTo>
                  <a:cubicBezTo>
                    <a:pt x="237620" y="81521"/>
                    <a:pt x="237620" y="81521"/>
                    <a:pt x="235316" y="81521"/>
                  </a:cubicBezTo>
                  <a:cubicBezTo>
                    <a:pt x="233011" y="81521"/>
                    <a:pt x="233011" y="79217"/>
                    <a:pt x="230707" y="79217"/>
                  </a:cubicBezTo>
                  <a:cubicBezTo>
                    <a:pt x="230707" y="79217"/>
                    <a:pt x="228403" y="79217"/>
                    <a:pt x="226099" y="76913"/>
                  </a:cubicBezTo>
                  <a:cubicBezTo>
                    <a:pt x="226099" y="76913"/>
                    <a:pt x="223795" y="76913"/>
                    <a:pt x="223795" y="76913"/>
                  </a:cubicBezTo>
                  <a:lnTo>
                    <a:pt x="223795" y="74609"/>
                  </a:lnTo>
                  <a:cubicBezTo>
                    <a:pt x="223795" y="74609"/>
                    <a:pt x="221491" y="76913"/>
                    <a:pt x="216883" y="76913"/>
                  </a:cubicBezTo>
                  <a:cubicBezTo>
                    <a:pt x="214578" y="76913"/>
                    <a:pt x="214578" y="79217"/>
                    <a:pt x="214578" y="79217"/>
                  </a:cubicBezTo>
                  <a:cubicBezTo>
                    <a:pt x="212274" y="81521"/>
                    <a:pt x="212274" y="83825"/>
                    <a:pt x="207666" y="86129"/>
                  </a:cubicBezTo>
                  <a:cubicBezTo>
                    <a:pt x="207666" y="86129"/>
                    <a:pt x="205362" y="90738"/>
                    <a:pt x="207666" y="99954"/>
                  </a:cubicBezTo>
                  <a:cubicBezTo>
                    <a:pt x="207666" y="106866"/>
                    <a:pt x="207666" y="109171"/>
                    <a:pt x="216883" y="139124"/>
                  </a:cubicBezTo>
                  <a:cubicBezTo>
                    <a:pt x="214578" y="136820"/>
                    <a:pt x="212274" y="134516"/>
                    <a:pt x="209970" y="134516"/>
                  </a:cubicBezTo>
                  <a:cubicBezTo>
                    <a:pt x="191537" y="136820"/>
                    <a:pt x="191537" y="136820"/>
                    <a:pt x="175408" y="192119"/>
                  </a:cubicBezTo>
                  <a:cubicBezTo>
                    <a:pt x="175408" y="192119"/>
                    <a:pt x="177712" y="217464"/>
                    <a:pt x="189233" y="252026"/>
                  </a:cubicBezTo>
                  <a:cubicBezTo>
                    <a:pt x="207666" y="291196"/>
                    <a:pt x="207666" y="291196"/>
                    <a:pt x="233011" y="334975"/>
                  </a:cubicBezTo>
                  <a:cubicBezTo>
                    <a:pt x="233011" y="334975"/>
                    <a:pt x="237620" y="344191"/>
                    <a:pt x="246836" y="362624"/>
                  </a:cubicBezTo>
                  <a:cubicBezTo>
                    <a:pt x="249140" y="378753"/>
                    <a:pt x="249140" y="381057"/>
                    <a:pt x="251444" y="392578"/>
                  </a:cubicBezTo>
                  <a:cubicBezTo>
                    <a:pt x="251444" y="392578"/>
                    <a:pt x="251444" y="392578"/>
                    <a:pt x="251444" y="392578"/>
                  </a:cubicBezTo>
                  <a:cubicBezTo>
                    <a:pt x="244532" y="385666"/>
                    <a:pt x="239924" y="378753"/>
                    <a:pt x="233011" y="371841"/>
                  </a:cubicBezTo>
                  <a:cubicBezTo>
                    <a:pt x="214578" y="355712"/>
                    <a:pt x="205362" y="358016"/>
                    <a:pt x="209970" y="378753"/>
                  </a:cubicBezTo>
                  <a:cubicBezTo>
                    <a:pt x="173104" y="374145"/>
                    <a:pt x="161584" y="399490"/>
                    <a:pt x="161584" y="438660"/>
                  </a:cubicBezTo>
                  <a:cubicBezTo>
                    <a:pt x="147759" y="436356"/>
                    <a:pt x="138542" y="436356"/>
                    <a:pt x="131630" y="443269"/>
                  </a:cubicBezTo>
                  <a:cubicBezTo>
                    <a:pt x="90156" y="424836"/>
                    <a:pt x="57898" y="415619"/>
                    <a:pt x="30248" y="420227"/>
                  </a:cubicBezTo>
                  <a:lnTo>
                    <a:pt x="9511" y="429444"/>
                  </a:lnTo>
                  <a:cubicBezTo>
                    <a:pt x="295" y="450181"/>
                    <a:pt x="2599" y="489351"/>
                    <a:pt x="21032" y="537738"/>
                  </a:cubicBezTo>
                  <a:lnTo>
                    <a:pt x="23336" y="556171"/>
                  </a:lnTo>
                  <a:lnTo>
                    <a:pt x="295" y="553867"/>
                  </a:lnTo>
                  <a:cubicBezTo>
                    <a:pt x="-4313" y="636815"/>
                    <a:pt x="46377" y="768150"/>
                    <a:pt x="62506" y="862619"/>
                  </a:cubicBezTo>
                  <a:lnTo>
                    <a:pt x="83243" y="927135"/>
                  </a:lnTo>
                  <a:cubicBezTo>
                    <a:pt x="90156" y="950176"/>
                    <a:pt x="103980" y="980130"/>
                    <a:pt x="122413" y="1010083"/>
                  </a:cubicBezTo>
                  <a:cubicBezTo>
                    <a:pt x="140846" y="1040037"/>
                    <a:pt x="163888" y="1074599"/>
                    <a:pt x="191537" y="1106856"/>
                  </a:cubicBezTo>
                  <a:lnTo>
                    <a:pt x="249140" y="1175980"/>
                  </a:lnTo>
                  <a:cubicBezTo>
                    <a:pt x="262965" y="1189805"/>
                    <a:pt x="276790" y="1203630"/>
                    <a:pt x="290615" y="1217454"/>
                  </a:cubicBezTo>
                  <a:cubicBezTo>
                    <a:pt x="246836" y="1192109"/>
                    <a:pt x="209970" y="1175980"/>
                    <a:pt x="182321" y="1169068"/>
                  </a:cubicBezTo>
                  <a:cubicBezTo>
                    <a:pt x="154671" y="1164460"/>
                    <a:pt x="136238" y="1169068"/>
                    <a:pt x="129326" y="1187501"/>
                  </a:cubicBezTo>
                  <a:cubicBezTo>
                    <a:pt x="120109" y="1219759"/>
                    <a:pt x="145455" y="1281970"/>
                    <a:pt x="198450" y="1358006"/>
                  </a:cubicBezTo>
                  <a:cubicBezTo>
                    <a:pt x="253749" y="1431738"/>
                    <a:pt x="334393" y="1519295"/>
                    <a:pt x="433470" y="1590723"/>
                  </a:cubicBezTo>
                  <a:cubicBezTo>
                    <a:pt x="560197" y="1692104"/>
                    <a:pt x="693836" y="1786573"/>
                    <a:pt x="829780" y="1871826"/>
                  </a:cubicBezTo>
                  <a:cubicBezTo>
                    <a:pt x="965723" y="1957078"/>
                    <a:pt x="1106275" y="2033114"/>
                    <a:pt x="1249130" y="2102238"/>
                  </a:cubicBezTo>
                  <a:lnTo>
                    <a:pt x="1357424" y="2152929"/>
                  </a:lnTo>
                  <a:cubicBezTo>
                    <a:pt x="1398898" y="2171362"/>
                    <a:pt x="1438069" y="2187491"/>
                    <a:pt x="1479543" y="2205924"/>
                  </a:cubicBezTo>
                  <a:cubicBezTo>
                    <a:pt x="1541754" y="2233573"/>
                    <a:pt x="1608574" y="2256615"/>
                    <a:pt x="1673089" y="2279656"/>
                  </a:cubicBezTo>
                  <a:lnTo>
                    <a:pt x="1769862" y="2314218"/>
                  </a:lnTo>
                  <a:lnTo>
                    <a:pt x="1818249" y="2332651"/>
                  </a:lnTo>
                  <a:cubicBezTo>
                    <a:pt x="1827466" y="2334955"/>
                    <a:pt x="1834378" y="2339563"/>
                    <a:pt x="1843594" y="2341867"/>
                  </a:cubicBezTo>
                  <a:lnTo>
                    <a:pt x="1866636" y="2348780"/>
                  </a:lnTo>
                  <a:cubicBezTo>
                    <a:pt x="1931151" y="2364908"/>
                    <a:pt x="1995667" y="2383341"/>
                    <a:pt x="2057878" y="2399470"/>
                  </a:cubicBezTo>
                  <a:lnTo>
                    <a:pt x="2106265" y="2410991"/>
                  </a:lnTo>
                  <a:lnTo>
                    <a:pt x="2117785" y="2413295"/>
                  </a:lnTo>
                  <a:cubicBezTo>
                    <a:pt x="2122393" y="2415599"/>
                    <a:pt x="2124698" y="2413295"/>
                    <a:pt x="2129306" y="2413295"/>
                  </a:cubicBezTo>
                  <a:lnTo>
                    <a:pt x="2150043" y="2410991"/>
                  </a:lnTo>
                  <a:cubicBezTo>
                    <a:pt x="2177692" y="2408687"/>
                    <a:pt x="2205342" y="2408687"/>
                    <a:pt x="2232991" y="2406383"/>
                  </a:cubicBezTo>
                  <a:cubicBezTo>
                    <a:pt x="2260641" y="2404078"/>
                    <a:pt x="2288290" y="2404078"/>
                    <a:pt x="2315940" y="2401774"/>
                  </a:cubicBezTo>
                  <a:cubicBezTo>
                    <a:pt x="2343589" y="2399470"/>
                    <a:pt x="2373543" y="2399470"/>
                    <a:pt x="2396584" y="2392558"/>
                  </a:cubicBezTo>
                  <a:cubicBezTo>
                    <a:pt x="2447275" y="2378733"/>
                    <a:pt x="2504878" y="2355692"/>
                    <a:pt x="2555569" y="2325738"/>
                  </a:cubicBezTo>
                  <a:cubicBezTo>
                    <a:pt x="2633909" y="2281960"/>
                    <a:pt x="2703033" y="2219748"/>
                    <a:pt x="2746811" y="2164450"/>
                  </a:cubicBezTo>
                  <a:cubicBezTo>
                    <a:pt x="2753724" y="2159841"/>
                    <a:pt x="2756028" y="2146017"/>
                    <a:pt x="2758332" y="2134496"/>
                  </a:cubicBezTo>
                  <a:lnTo>
                    <a:pt x="2767548" y="2102238"/>
                  </a:lnTo>
                  <a:cubicBezTo>
                    <a:pt x="2769852" y="2097630"/>
                    <a:pt x="2769852" y="2093022"/>
                    <a:pt x="2772157" y="2090717"/>
                  </a:cubicBezTo>
                  <a:cubicBezTo>
                    <a:pt x="2984136" y="2309609"/>
                    <a:pt x="3219157" y="2503156"/>
                    <a:pt x="3477218" y="2664444"/>
                  </a:cubicBezTo>
                  <a:cubicBezTo>
                    <a:pt x="3633899" y="2763522"/>
                    <a:pt x="3785971" y="2830341"/>
                    <a:pt x="3935739" y="2883336"/>
                  </a:cubicBezTo>
                  <a:cubicBezTo>
                    <a:pt x="4085507" y="2936331"/>
                    <a:pt x="4235276" y="2970893"/>
                    <a:pt x="4394260" y="3003151"/>
                  </a:cubicBezTo>
                  <a:cubicBezTo>
                    <a:pt x="4403477" y="3005455"/>
                    <a:pt x="4405781" y="3003151"/>
                    <a:pt x="4401173" y="2998542"/>
                  </a:cubicBezTo>
                  <a:cubicBezTo>
                    <a:pt x="4394260" y="2993934"/>
                    <a:pt x="4382739" y="2989326"/>
                    <a:pt x="4375827" y="2987022"/>
                  </a:cubicBezTo>
                  <a:cubicBezTo>
                    <a:pt x="3887353" y="2851079"/>
                    <a:pt x="3431136" y="2576888"/>
                    <a:pt x="3053260" y="2194403"/>
                  </a:cubicBezTo>
                  <a:cubicBezTo>
                    <a:pt x="3032523" y="2171362"/>
                    <a:pt x="3011785" y="2150625"/>
                    <a:pt x="2991048" y="2127583"/>
                  </a:cubicBezTo>
                  <a:cubicBezTo>
                    <a:pt x="2970311" y="2104542"/>
                    <a:pt x="2951878" y="2081501"/>
                    <a:pt x="2931141" y="2060764"/>
                  </a:cubicBezTo>
                  <a:cubicBezTo>
                    <a:pt x="2926533" y="2056156"/>
                    <a:pt x="2921925" y="2049243"/>
                    <a:pt x="2917316" y="2042331"/>
                  </a:cubicBezTo>
                  <a:cubicBezTo>
                    <a:pt x="2885059" y="2000857"/>
                    <a:pt x="2852801" y="1959382"/>
                    <a:pt x="2822847" y="1917908"/>
                  </a:cubicBezTo>
                  <a:cubicBezTo>
                    <a:pt x="2822847" y="1917908"/>
                    <a:pt x="2822847" y="1917908"/>
                    <a:pt x="2822847" y="1917908"/>
                  </a:cubicBezTo>
                  <a:lnTo>
                    <a:pt x="2855105" y="1957078"/>
                  </a:lnTo>
                  <a:cubicBezTo>
                    <a:pt x="2878146" y="1987032"/>
                    <a:pt x="2905796" y="2005465"/>
                    <a:pt x="2915012" y="2000857"/>
                  </a:cubicBezTo>
                  <a:cubicBezTo>
                    <a:pt x="2917316" y="1998552"/>
                    <a:pt x="2917316" y="1991640"/>
                    <a:pt x="2915012" y="1982424"/>
                  </a:cubicBezTo>
                  <a:cubicBezTo>
                    <a:pt x="3011785" y="2081501"/>
                    <a:pt x="3115471" y="2169058"/>
                    <a:pt x="3221461" y="2252006"/>
                  </a:cubicBezTo>
                  <a:cubicBezTo>
                    <a:pt x="3251415" y="2279656"/>
                    <a:pt x="3279064" y="2302697"/>
                    <a:pt x="3306713" y="2318826"/>
                  </a:cubicBezTo>
                  <a:cubicBezTo>
                    <a:pt x="3415007" y="2429424"/>
                    <a:pt x="3534822" y="2533109"/>
                    <a:pt x="3659244" y="2629883"/>
                  </a:cubicBezTo>
                  <a:lnTo>
                    <a:pt x="3689198" y="2655228"/>
                  </a:lnTo>
                  <a:cubicBezTo>
                    <a:pt x="3730672" y="2687486"/>
                    <a:pt x="3776755" y="2708223"/>
                    <a:pt x="3804404" y="2712831"/>
                  </a:cubicBezTo>
                  <a:cubicBezTo>
                    <a:pt x="3813621" y="2715135"/>
                    <a:pt x="3818229" y="2712831"/>
                    <a:pt x="3822837" y="2712831"/>
                  </a:cubicBezTo>
                  <a:cubicBezTo>
                    <a:pt x="3979518" y="2800388"/>
                    <a:pt x="4145414" y="2874120"/>
                    <a:pt x="4315920" y="2931723"/>
                  </a:cubicBezTo>
                  <a:cubicBezTo>
                    <a:pt x="4484121" y="2989326"/>
                    <a:pt x="4656930" y="3026192"/>
                    <a:pt x="4825131" y="3040017"/>
                  </a:cubicBezTo>
                  <a:cubicBezTo>
                    <a:pt x="4841260" y="3042321"/>
                    <a:pt x="4852781" y="3040017"/>
                    <a:pt x="4850477" y="3033104"/>
                  </a:cubicBezTo>
                  <a:cubicBezTo>
                    <a:pt x="4857389" y="3035409"/>
                    <a:pt x="4864302" y="3037713"/>
                    <a:pt x="4871214" y="3037713"/>
                  </a:cubicBezTo>
                  <a:cubicBezTo>
                    <a:pt x="4912688" y="3035409"/>
                    <a:pt x="4956467" y="3040017"/>
                    <a:pt x="5002549" y="3042321"/>
                  </a:cubicBezTo>
                  <a:cubicBezTo>
                    <a:pt x="5011765" y="3042321"/>
                    <a:pt x="5018678" y="3040017"/>
                    <a:pt x="5014070" y="3037713"/>
                  </a:cubicBezTo>
                  <a:cubicBezTo>
                    <a:pt x="5009461" y="3033104"/>
                    <a:pt x="4997941" y="3030800"/>
                    <a:pt x="4988724" y="3030800"/>
                  </a:cubicBezTo>
                  <a:cubicBezTo>
                    <a:pt x="4940337" y="3028496"/>
                    <a:pt x="4894255" y="3023888"/>
                    <a:pt x="4850477" y="3023888"/>
                  </a:cubicBezTo>
                  <a:cubicBezTo>
                    <a:pt x="4845869" y="3023888"/>
                    <a:pt x="4843564" y="3023888"/>
                    <a:pt x="4841260" y="3026192"/>
                  </a:cubicBezTo>
                  <a:cubicBezTo>
                    <a:pt x="4832044" y="3021584"/>
                    <a:pt x="4818219" y="3016976"/>
                    <a:pt x="4802090" y="3014671"/>
                  </a:cubicBezTo>
                  <a:cubicBezTo>
                    <a:pt x="4465688" y="2954764"/>
                    <a:pt x="4138502" y="2851079"/>
                    <a:pt x="3838966" y="2669053"/>
                  </a:cubicBezTo>
                  <a:cubicBezTo>
                    <a:pt x="3993342" y="2745089"/>
                    <a:pt x="4152327" y="2814213"/>
                    <a:pt x="4327441" y="2871816"/>
                  </a:cubicBezTo>
                  <a:cubicBezTo>
                    <a:pt x="4537116" y="2938635"/>
                    <a:pt x="4737575" y="2970893"/>
                    <a:pt x="4954162" y="2998542"/>
                  </a:cubicBezTo>
                  <a:cubicBezTo>
                    <a:pt x="4965683" y="3000847"/>
                    <a:pt x="4972595" y="2998542"/>
                    <a:pt x="4972595" y="2996238"/>
                  </a:cubicBezTo>
                  <a:cubicBezTo>
                    <a:pt x="4972595" y="2993934"/>
                    <a:pt x="4963379" y="2989326"/>
                    <a:pt x="4951858" y="2987022"/>
                  </a:cubicBezTo>
                  <a:cubicBezTo>
                    <a:pt x="4730662" y="2957068"/>
                    <a:pt x="4523291" y="2920202"/>
                    <a:pt x="4318224" y="2853383"/>
                  </a:cubicBezTo>
                  <a:cubicBezTo>
                    <a:pt x="4113157" y="2788867"/>
                    <a:pt x="3912698" y="2699006"/>
                    <a:pt x="3719151" y="2563063"/>
                  </a:cubicBezTo>
                  <a:cubicBezTo>
                    <a:pt x="3703023" y="2551542"/>
                    <a:pt x="3689198" y="2542326"/>
                    <a:pt x="3675373" y="2530805"/>
                  </a:cubicBezTo>
                  <a:cubicBezTo>
                    <a:pt x="3806708" y="2595321"/>
                    <a:pt x="3938043" y="2650620"/>
                    <a:pt x="4071683" y="2696702"/>
                  </a:cubicBezTo>
                  <a:cubicBezTo>
                    <a:pt x="4166152" y="2745089"/>
                    <a:pt x="4262925" y="2786563"/>
                    <a:pt x="4362002" y="2823429"/>
                  </a:cubicBezTo>
                  <a:cubicBezTo>
                    <a:pt x="4461080" y="2857991"/>
                    <a:pt x="4562461" y="2890249"/>
                    <a:pt x="4663843" y="2913290"/>
                  </a:cubicBezTo>
                  <a:cubicBezTo>
                    <a:pt x="4868910" y="2961676"/>
                    <a:pt x="5076281" y="2984718"/>
                    <a:pt x="5281348" y="2982414"/>
                  </a:cubicBezTo>
                  <a:cubicBezTo>
                    <a:pt x="5302085" y="2982414"/>
                    <a:pt x="5318214" y="2977806"/>
                    <a:pt x="5318214" y="2973197"/>
                  </a:cubicBezTo>
                  <a:cubicBezTo>
                    <a:pt x="5318214" y="2968589"/>
                    <a:pt x="5302085" y="2963981"/>
                    <a:pt x="5281348" y="2961676"/>
                  </a:cubicBezTo>
                  <a:cubicBezTo>
                    <a:pt x="5251394" y="2961676"/>
                    <a:pt x="5223745" y="2957068"/>
                    <a:pt x="5196095" y="2952460"/>
                  </a:cubicBezTo>
                  <a:cubicBezTo>
                    <a:pt x="5168446" y="2947852"/>
                    <a:pt x="5138492" y="2947852"/>
                    <a:pt x="5110843" y="2943243"/>
                  </a:cubicBezTo>
                  <a:cubicBezTo>
                    <a:pt x="5053240" y="2934027"/>
                    <a:pt x="4995637" y="2927115"/>
                    <a:pt x="4940337" y="2913290"/>
                  </a:cubicBezTo>
                  <a:cubicBezTo>
                    <a:pt x="4827436" y="2892553"/>
                    <a:pt x="4714534" y="2857991"/>
                    <a:pt x="4606239" y="2823429"/>
                  </a:cubicBezTo>
                  <a:cubicBezTo>
                    <a:pt x="4622369" y="2825733"/>
                    <a:pt x="4638497" y="2828037"/>
                    <a:pt x="4654626" y="2830341"/>
                  </a:cubicBezTo>
                  <a:lnTo>
                    <a:pt x="4700709" y="2839558"/>
                  </a:lnTo>
                  <a:cubicBezTo>
                    <a:pt x="4843564" y="2876424"/>
                    <a:pt x="4991028" y="2901769"/>
                    <a:pt x="5138492" y="2913290"/>
                  </a:cubicBezTo>
                  <a:cubicBezTo>
                    <a:pt x="5193791" y="2917898"/>
                    <a:pt x="5239874" y="2908682"/>
                    <a:pt x="5244482" y="2894857"/>
                  </a:cubicBezTo>
                  <a:cubicBezTo>
                    <a:pt x="5246786" y="2878728"/>
                    <a:pt x="5207616" y="2864903"/>
                    <a:pt x="5154621" y="2857991"/>
                  </a:cubicBezTo>
                  <a:cubicBezTo>
                    <a:pt x="5163838" y="2857991"/>
                    <a:pt x="5170750" y="2857991"/>
                    <a:pt x="5179967" y="2857991"/>
                  </a:cubicBezTo>
                  <a:cubicBezTo>
                    <a:pt x="5189183" y="2857991"/>
                    <a:pt x="5193791" y="2855687"/>
                    <a:pt x="5193791" y="2853383"/>
                  </a:cubicBezTo>
                  <a:cubicBezTo>
                    <a:pt x="5191487" y="2851079"/>
                    <a:pt x="5179967" y="2848774"/>
                    <a:pt x="5170750" y="2848774"/>
                  </a:cubicBezTo>
                  <a:cubicBezTo>
                    <a:pt x="5140797" y="2851079"/>
                    <a:pt x="5110843" y="2851079"/>
                    <a:pt x="5080889" y="2851079"/>
                  </a:cubicBezTo>
                  <a:cubicBezTo>
                    <a:pt x="4809002" y="2814213"/>
                    <a:pt x="4541724" y="2735872"/>
                    <a:pt x="4290574" y="2622970"/>
                  </a:cubicBezTo>
                  <a:cubicBezTo>
                    <a:pt x="4567069" y="2733568"/>
                    <a:pt x="4859693" y="2800388"/>
                    <a:pt x="5159229" y="2823429"/>
                  </a:cubicBezTo>
                  <a:cubicBezTo>
                    <a:pt x="5152317" y="2825733"/>
                    <a:pt x="5152317" y="2828037"/>
                    <a:pt x="5159229" y="2830341"/>
                  </a:cubicBezTo>
                  <a:cubicBezTo>
                    <a:pt x="5166142" y="2832646"/>
                    <a:pt x="5177662" y="2832646"/>
                    <a:pt x="5184575" y="2832646"/>
                  </a:cubicBezTo>
                  <a:cubicBezTo>
                    <a:pt x="5191487" y="2830341"/>
                    <a:pt x="5191487" y="2828037"/>
                    <a:pt x="5184575" y="2825733"/>
                  </a:cubicBezTo>
                  <a:cubicBezTo>
                    <a:pt x="5184575" y="2825733"/>
                    <a:pt x="5184575" y="2825733"/>
                    <a:pt x="5184575" y="2825733"/>
                  </a:cubicBezTo>
                  <a:cubicBezTo>
                    <a:pt x="5343559" y="2837254"/>
                    <a:pt x="5504848" y="2837254"/>
                    <a:pt x="5668441" y="2823429"/>
                  </a:cubicBezTo>
                  <a:cubicBezTo>
                    <a:pt x="5677657" y="2823429"/>
                    <a:pt x="5686874" y="2818821"/>
                    <a:pt x="5684570" y="2816517"/>
                  </a:cubicBezTo>
                  <a:cubicBezTo>
                    <a:pt x="5686874" y="2816517"/>
                    <a:pt x="5677657" y="2814213"/>
                    <a:pt x="5668441" y="2814213"/>
                  </a:cubicBezTo>
                  <a:close/>
                  <a:moveTo>
                    <a:pt x="41769" y="556171"/>
                  </a:moveTo>
                  <a:lnTo>
                    <a:pt x="41769" y="551562"/>
                  </a:lnTo>
                  <a:lnTo>
                    <a:pt x="115501" y="558475"/>
                  </a:lnTo>
                  <a:lnTo>
                    <a:pt x="41769" y="556171"/>
                  </a:lnTo>
                  <a:close/>
                  <a:moveTo>
                    <a:pt x="279094" y="279676"/>
                  </a:moveTo>
                  <a:cubicBezTo>
                    <a:pt x="281398" y="284284"/>
                    <a:pt x="281398" y="288892"/>
                    <a:pt x="281398" y="295805"/>
                  </a:cubicBezTo>
                  <a:cubicBezTo>
                    <a:pt x="281398" y="293501"/>
                    <a:pt x="281398" y="293501"/>
                    <a:pt x="279094" y="279676"/>
                  </a:cubicBezTo>
                  <a:close/>
                  <a:moveTo>
                    <a:pt x="401213" y="622990"/>
                  </a:moveTo>
                  <a:cubicBezTo>
                    <a:pt x="398908" y="616078"/>
                    <a:pt x="398908" y="609166"/>
                    <a:pt x="396604" y="597645"/>
                  </a:cubicBezTo>
                  <a:cubicBezTo>
                    <a:pt x="398908" y="597645"/>
                    <a:pt x="398908" y="606861"/>
                    <a:pt x="401213" y="622990"/>
                  </a:cubicBezTo>
                  <a:cubicBezTo>
                    <a:pt x="401213" y="622990"/>
                    <a:pt x="401213" y="622990"/>
                    <a:pt x="401213" y="622990"/>
                  </a:cubicBezTo>
                  <a:close/>
                  <a:moveTo>
                    <a:pt x="926553" y="957088"/>
                  </a:moveTo>
                  <a:cubicBezTo>
                    <a:pt x="919641" y="952480"/>
                    <a:pt x="905816" y="938655"/>
                    <a:pt x="908120" y="952480"/>
                  </a:cubicBezTo>
                  <a:cubicBezTo>
                    <a:pt x="880470" y="927135"/>
                    <a:pt x="852821" y="899485"/>
                    <a:pt x="822867" y="874140"/>
                  </a:cubicBezTo>
                  <a:cubicBezTo>
                    <a:pt x="795218" y="846490"/>
                    <a:pt x="767568" y="818841"/>
                    <a:pt x="737615" y="791191"/>
                  </a:cubicBezTo>
                  <a:cubicBezTo>
                    <a:pt x="716878" y="770454"/>
                    <a:pt x="696140" y="752021"/>
                    <a:pt x="673099" y="733588"/>
                  </a:cubicBezTo>
                  <a:cubicBezTo>
                    <a:pt x="661579" y="701331"/>
                    <a:pt x="647754" y="669073"/>
                    <a:pt x="629321" y="629903"/>
                  </a:cubicBezTo>
                  <a:cubicBezTo>
                    <a:pt x="650058" y="659856"/>
                    <a:pt x="675403" y="687506"/>
                    <a:pt x="698445" y="717459"/>
                  </a:cubicBezTo>
                  <a:cubicBezTo>
                    <a:pt x="723790" y="745109"/>
                    <a:pt x="749135" y="775063"/>
                    <a:pt x="774481" y="802712"/>
                  </a:cubicBezTo>
                  <a:cubicBezTo>
                    <a:pt x="802130" y="832666"/>
                    <a:pt x="829780" y="862619"/>
                    <a:pt x="859733" y="892573"/>
                  </a:cubicBezTo>
                  <a:lnTo>
                    <a:pt x="903512" y="936351"/>
                  </a:lnTo>
                  <a:lnTo>
                    <a:pt x="947290" y="977825"/>
                  </a:lnTo>
                  <a:cubicBezTo>
                    <a:pt x="942682" y="966305"/>
                    <a:pt x="933465" y="961697"/>
                    <a:pt x="926553" y="957088"/>
                  </a:cubicBezTo>
                  <a:close/>
                  <a:moveTo>
                    <a:pt x="1152357" y="968609"/>
                  </a:moveTo>
                  <a:cubicBezTo>
                    <a:pt x="1138532" y="957088"/>
                    <a:pt x="1124708" y="943264"/>
                    <a:pt x="1110883" y="929439"/>
                  </a:cubicBezTo>
                  <a:lnTo>
                    <a:pt x="1115491" y="938655"/>
                  </a:lnTo>
                  <a:cubicBezTo>
                    <a:pt x="1060192" y="892573"/>
                    <a:pt x="1007197" y="844186"/>
                    <a:pt x="956506" y="793495"/>
                  </a:cubicBezTo>
                  <a:cubicBezTo>
                    <a:pt x="889687" y="717459"/>
                    <a:pt x="815955" y="634511"/>
                    <a:pt x="742223" y="551562"/>
                  </a:cubicBezTo>
                  <a:cubicBezTo>
                    <a:pt x="767568" y="569995"/>
                    <a:pt x="795218" y="586124"/>
                    <a:pt x="818259" y="602253"/>
                  </a:cubicBezTo>
                  <a:cubicBezTo>
                    <a:pt x="905816" y="712851"/>
                    <a:pt x="995677" y="816537"/>
                    <a:pt x="1110883" y="911006"/>
                  </a:cubicBezTo>
                  <a:cubicBezTo>
                    <a:pt x="1117795" y="917918"/>
                    <a:pt x="1124708" y="924831"/>
                    <a:pt x="1131620" y="931743"/>
                  </a:cubicBezTo>
                  <a:cubicBezTo>
                    <a:pt x="1138532" y="945568"/>
                    <a:pt x="1147749" y="957088"/>
                    <a:pt x="1156965" y="970913"/>
                  </a:cubicBezTo>
                  <a:lnTo>
                    <a:pt x="1152357" y="9686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0" name="Google Shape;1110;p48"/>
          <p:cNvGrpSpPr/>
          <p:nvPr/>
        </p:nvGrpSpPr>
        <p:grpSpPr>
          <a:xfrm>
            <a:off x="1579238" y="4772365"/>
            <a:ext cx="3213307" cy="369883"/>
            <a:chOff x="4362450" y="3783329"/>
            <a:chExt cx="3467099" cy="399097"/>
          </a:xfrm>
        </p:grpSpPr>
        <p:sp>
          <p:nvSpPr>
            <p:cNvPr id="1111" name="Google Shape;1111;p48"/>
            <p:cNvSpPr/>
            <p:nvPr/>
          </p:nvSpPr>
          <p:spPr>
            <a:xfrm>
              <a:off x="4362450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4687252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3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5013007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48"/>
            <p:cNvSpPr/>
            <p:nvPr/>
          </p:nvSpPr>
          <p:spPr>
            <a:xfrm>
              <a:off x="5337810" y="3783329"/>
              <a:ext cx="215264" cy="399097"/>
            </a:xfrm>
            <a:custGeom>
              <a:avLst/>
              <a:gdLst/>
              <a:ahLst/>
              <a:cxnLst/>
              <a:rect l="l" t="t" r="r" b="b"/>
              <a:pathLst>
                <a:path w="215264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2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5663565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5988367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2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6314122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6638925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1442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6964680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7289482" y="3783329"/>
              <a:ext cx="215265" cy="399097"/>
            </a:xfrm>
            <a:custGeom>
              <a:avLst/>
              <a:gdLst/>
              <a:ahLst/>
              <a:cxnLst/>
              <a:rect l="l" t="t" r="r" b="b"/>
              <a:pathLst>
                <a:path w="215265" h="399097" extrusionOk="0">
                  <a:moveTo>
                    <a:pt x="103823" y="399098"/>
                  </a:moveTo>
                  <a:lnTo>
                    <a:pt x="0" y="399098"/>
                  </a:lnTo>
                  <a:lnTo>
                    <a:pt x="111443" y="0"/>
                  </a:lnTo>
                  <a:lnTo>
                    <a:pt x="21526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7615237" y="3783329"/>
              <a:ext cx="214312" cy="399097"/>
            </a:xfrm>
            <a:custGeom>
              <a:avLst/>
              <a:gdLst/>
              <a:ahLst/>
              <a:cxnLst/>
              <a:rect l="l" t="t" r="r" b="b"/>
              <a:pathLst>
                <a:path w="214312" h="399097" extrusionOk="0">
                  <a:moveTo>
                    <a:pt x="103822" y="399098"/>
                  </a:moveTo>
                  <a:lnTo>
                    <a:pt x="0" y="399098"/>
                  </a:lnTo>
                  <a:lnTo>
                    <a:pt x="110490" y="0"/>
                  </a:lnTo>
                  <a:lnTo>
                    <a:pt x="2143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7" name="Google Shape;1197;p52"/>
          <p:cNvGrpSpPr/>
          <p:nvPr/>
        </p:nvGrpSpPr>
        <p:grpSpPr>
          <a:xfrm>
            <a:off x="2947400" y="-650182"/>
            <a:ext cx="1779287" cy="1779287"/>
            <a:chOff x="0" y="1707554"/>
            <a:chExt cx="3442893" cy="3442892"/>
          </a:xfrm>
        </p:grpSpPr>
        <p:sp>
          <p:nvSpPr>
            <p:cNvPr id="1198" name="Google Shape;1198;p52"/>
            <p:cNvSpPr/>
            <p:nvPr/>
          </p:nvSpPr>
          <p:spPr>
            <a:xfrm>
              <a:off x="0" y="1707554"/>
              <a:ext cx="3442893" cy="3442892"/>
            </a:xfrm>
            <a:custGeom>
              <a:avLst/>
              <a:gdLst/>
              <a:ahLst/>
              <a:cxnLst/>
              <a:rect l="l" t="t" r="r" b="b"/>
              <a:pathLst>
                <a:path w="3442893" h="3442892" extrusionOk="0">
                  <a:moveTo>
                    <a:pt x="1721446" y="0"/>
                  </a:moveTo>
                  <a:cubicBezTo>
                    <a:pt x="770867" y="0"/>
                    <a:pt x="0" y="770867"/>
                    <a:pt x="0" y="1721446"/>
                  </a:cubicBezTo>
                  <a:cubicBezTo>
                    <a:pt x="0" y="2672025"/>
                    <a:pt x="770867" y="3442892"/>
                    <a:pt x="1721446" y="3442892"/>
                  </a:cubicBezTo>
                  <a:cubicBezTo>
                    <a:pt x="2672025" y="3442892"/>
                    <a:pt x="3442892" y="2672025"/>
                    <a:pt x="3442892" y="1721446"/>
                  </a:cubicBezTo>
                  <a:cubicBezTo>
                    <a:pt x="3443838" y="770867"/>
                    <a:pt x="2672971" y="0"/>
                    <a:pt x="1721446" y="0"/>
                  </a:cubicBezTo>
                  <a:close/>
                  <a:moveTo>
                    <a:pt x="99314" y="1903995"/>
                  </a:moveTo>
                  <a:cubicBezTo>
                    <a:pt x="73776" y="1723338"/>
                    <a:pt x="83235" y="1538897"/>
                    <a:pt x="115394" y="1358240"/>
                  </a:cubicBezTo>
                  <a:cubicBezTo>
                    <a:pt x="185387" y="995980"/>
                    <a:pt x="396311" y="666824"/>
                    <a:pt x="679120" y="430362"/>
                  </a:cubicBezTo>
                  <a:cubicBezTo>
                    <a:pt x="968550" y="200520"/>
                    <a:pt x="1337431" y="70939"/>
                    <a:pt x="1705367" y="74722"/>
                  </a:cubicBezTo>
                  <a:cubicBezTo>
                    <a:pt x="1888861" y="76614"/>
                    <a:pt x="2071410" y="110664"/>
                    <a:pt x="2242609" y="174036"/>
                  </a:cubicBezTo>
                  <a:cubicBezTo>
                    <a:pt x="2411916" y="240246"/>
                    <a:pt x="2570819" y="331993"/>
                    <a:pt x="2705130" y="451170"/>
                  </a:cubicBezTo>
                  <a:cubicBezTo>
                    <a:pt x="2409079" y="248758"/>
                    <a:pt x="2055331" y="142823"/>
                    <a:pt x="1706312" y="157011"/>
                  </a:cubicBezTo>
                  <a:cubicBezTo>
                    <a:pt x="1358240" y="171199"/>
                    <a:pt x="1014897" y="292267"/>
                    <a:pt x="747221" y="514542"/>
                  </a:cubicBezTo>
                  <a:cubicBezTo>
                    <a:pt x="476708" y="731142"/>
                    <a:pt x="279026" y="1037597"/>
                    <a:pt x="196737" y="1376211"/>
                  </a:cubicBezTo>
                  <a:cubicBezTo>
                    <a:pt x="113502" y="1714825"/>
                    <a:pt x="135256" y="2082761"/>
                    <a:pt x="272405" y="2414754"/>
                  </a:cubicBezTo>
                  <a:cubicBezTo>
                    <a:pt x="184441" y="2258689"/>
                    <a:pt x="128636" y="2083706"/>
                    <a:pt x="99314" y="1903995"/>
                  </a:cubicBezTo>
                  <a:close/>
                  <a:moveTo>
                    <a:pt x="2501772" y="2794039"/>
                  </a:moveTo>
                  <a:cubicBezTo>
                    <a:pt x="2238826" y="2984155"/>
                    <a:pt x="1904941" y="3073065"/>
                    <a:pt x="1584298" y="3034285"/>
                  </a:cubicBezTo>
                  <a:cubicBezTo>
                    <a:pt x="1263655" y="2996451"/>
                    <a:pt x="961929" y="2834711"/>
                    <a:pt x="753842" y="2594465"/>
                  </a:cubicBezTo>
                  <a:cubicBezTo>
                    <a:pt x="545755" y="2353274"/>
                    <a:pt x="432253" y="2035468"/>
                    <a:pt x="443603" y="1722392"/>
                  </a:cubicBezTo>
                  <a:cubicBezTo>
                    <a:pt x="455899" y="2034522"/>
                    <a:pt x="579806" y="2338140"/>
                    <a:pt x="792622" y="2559469"/>
                  </a:cubicBezTo>
                  <a:cubicBezTo>
                    <a:pt x="1000709" y="2783635"/>
                    <a:pt x="1291085" y="2926458"/>
                    <a:pt x="1592811" y="2952942"/>
                  </a:cubicBezTo>
                  <a:cubicBezTo>
                    <a:pt x="1894537" y="2976588"/>
                    <a:pt x="2201938" y="2896191"/>
                    <a:pt x="2444075" y="2716480"/>
                  </a:cubicBezTo>
                  <a:cubicBezTo>
                    <a:pt x="2686213" y="2539606"/>
                    <a:pt x="2860249" y="2270985"/>
                    <a:pt x="2919838" y="1977771"/>
                  </a:cubicBezTo>
                  <a:cubicBezTo>
                    <a:pt x="2982263" y="1685504"/>
                    <a:pt x="2935917" y="1369590"/>
                    <a:pt x="2785527" y="1109481"/>
                  </a:cubicBezTo>
                  <a:cubicBezTo>
                    <a:pt x="2637974" y="847481"/>
                    <a:pt x="2390162" y="645069"/>
                    <a:pt x="2103569" y="547647"/>
                  </a:cubicBezTo>
                  <a:cubicBezTo>
                    <a:pt x="1817923" y="451170"/>
                    <a:pt x="1493496" y="458737"/>
                    <a:pt x="1212579" y="580752"/>
                  </a:cubicBezTo>
                  <a:cubicBezTo>
                    <a:pt x="927878" y="696145"/>
                    <a:pt x="692362" y="924095"/>
                    <a:pt x="554268" y="1204066"/>
                  </a:cubicBezTo>
                  <a:cubicBezTo>
                    <a:pt x="670607" y="913691"/>
                    <a:pt x="903286" y="668716"/>
                    <a:pt x="1190825" y="532513"/>
                  </a:cubicBezTo>
                  <a:cubicBezTo>
                    <a:pt x="1479309" y="395365"/>
                    <a:pt x="1820760" y="375502"/>
                    <a:pt x="2129107" y="468195"/>
                  </a:cubicBezTo>
                  <a:cubicBezTo>
                    <a:pt x="2440292" y="558997"/>
                    <a:pt x="2707021" y="780326"/>
                    <a:pt x="2870653" y="1059351"/>
                  </a:cubicBezTo>
                  <a:cubicBezTo>
                    <a:pt x="3035231" y="1339323"/>
                    <a:pt x="3090091" y="1680775"/>
                    <a:pt x="3025773" y="1999526"/>
                  </a:cubicBezTo>
                  <a:cubicBezTo>
                    <a:pt x="2956726" y="2317331"/>
                    <a:pt x="2764718" y="2605815"/>
                    <a:pt x="2501772" y="2794039"/>
                  </a:cubicBezTo>
                  <a:close/>
                  <a:moveTo>
                    <a:pt x="1721446" y="2155591"/>
                  </a:moveTo>
                  <a:cubicBezTo>
                    <a:pt x="1482146" y="2155591"/>
                    <a:pt x="1287301" y="1960746"/>
                    <a:pt x="1287301" y="1721446"/>
                  </a:cubicBezTo>
                  <a:cubicBezTo>
                    <a:pt x="1287301" y="1482146"/>
                    <a:pt x="1482146" y="1287301"/>
                    <a:pt x="1721446" y="1287301"/>
                  </a:cubicBezTo>
                  <a:cubicBezTo>
                    <a:pt x="1960746" y="1287301"/>
                    <a:pt x="2155591" y="1482146"/>
                    <a:pt x="2155591" y="1721446"/>
                  </a:cubicBezTo>
                  <a:cubicBezTo>
                    <a:pt x="2155591" y="1960746"/>
                    <a:pt x="1960746" y="2155591"/>
                    <a:pt x="1721446" y="2155591"/>
                  </a:cubicBezTo>
                  <a:close/>
                  <a:moveTo>
                    <a:pt x="1928587" y="2399620"/>
                  </a:moveTo>
                  <a:cubicBezTo>
                    <a:pt x="1892645" y="2343815"/>
                    <a:pt x="1856703" y="2288010"/>
                    <a:pt x="1819814" y="2232205"/>
                  </a:cubicBezTo>
                  <a:cubicBezTo>
                    <a:pt x="1853865" y="2225584"/>
                    <a:pt x="1886024" y="2216125"/>
                    <a:pt x="1917237" y="2202883"/>
                  </a:cubicBezTo>
                  <a:cubicBezTo>
                    <a:pt x="1921020" y="2269093"/>
                    <a:pt x="1924804" y="2334357"/>
                    <a:pt x="1928587" y="2399620"/>
                  </a:cubicBezTo>
                  <a:close/>
                  <a:moveTo>
                    <a:pt x="1759280" y="2238826"/>
                  </a:moveTo>
                  <a:cubicBezTo>
                    <a:pt x="1744146" y="2289902"/>
                    <a:pt x="1729013" y="2340978"/>
                    <a:pt x="1713879" y="2392053"/>
                  </a:cubicBezTo>
                  <a:cubicBezTo>
                    <a:pt x="1702529" y="2340978"/>
                    <a:pt x="1692125" y="2288956"/>
                    <a:pt x="1680775" y="2237880"/>
                  </a:cubicBezTo>
                  <a:cubicBezTo>
                    <a:pt x="1694962" y="2238826"/>
                    <a:pt x="1708204" y="2241663"/>
                    <a:pt x="1722392" y="2241663"/>
                  </a:cubicBezTo>
                  <a:cubicBezTo>
                    <a:pt x="1734688" y="2242609"/>
                    <a:pt x="1746984" y="2239772"/>
                    <a:pt x="1759280" y="2238826"/>
                  </a:cubicBezTo>
                  <a:close/>
                  <a:moveTo>
                    <a:pt x="1623078" y="2233151"/>
                  </a:moveTo>
                  <a:cubicBezTo>
                    <a:pt x="1580515" y="2287064"/>
                    <a:pt x="1538897" y="2341923"/>
                    <a:pt x="1497280" y="2396783"/>
                  </a:cubicBezTo>
                  <a:lnTo>
                    <a:pt x="1516197" y="2200046"/>
                  </a:lnTo>
                  <a:cubicBezTo>
                    <a:pt x="1549302" y="2214234"/>
                    <a:pt x="1585244" y="2225584"/>
                    <a:pt x="1623078" y="2233151"/>
                  </a:cubicBezTo>
                  <a:close/>
                  <a:moveTo>
                    <a:pt x="1457554" y="2168833"/>
                  </a:moveTo>
                  <a:lnTo>
                    <a:pt x="1267438" y="2312602"/>
                  </a:lnTo>
                  <a:cubicBezTo>
                    <a:pt x="1299597" y="2240717"/>
                    <a:pt x="1331756" y="2169779"/>
                    <a:pt x="1363915" y="2097894"/>
                  </a:cubicBezTo>
                  <a:cubicBezTo>
                    <a:pt x="1392290" y="2125324"/>
                    <a:pt x="1423504" y="2148024"/>
                    <a:pt x="1457554" y="2168833"/>
                  </a:cubicBezTo>
                  <a:close/>
                  <a:moveTo>
                    <a:pt x="1326081" y="2056277"/>
                  </a:moveTo>
                  <a:cubicBezTo>
                    <a:pt x="1266492" y="2075194"/>
                    <a:pt x="1206904" y="2094111"/>
                    <a:pt x="1148261" y="2113028"/>
                  </a:cubicBezTo>
                  <a:cubicBezTo>
                    <a:pt x="1189879" y="2068573"/>
                    <a:pt x="1230550" y="2023172"/>
                    <a:pt x="1271222" y="1977771"/>
                  </a:cubicBezTo>
                  <a:cubicBezTo>
                    <a:pt x="1287301" y="2006147"/>
                    <a:pt x="1305272" y="2032630"/>
                    <a:pt x="1326081" y="2056277"/>
                  </a:cubicBezTo>
                  <a:close/>
                  <a:moveTo>
                    <a:pt x="1178529" y="1297705"/>
                  </a:moveTo>
                  <a:cubicBezTo>
                    <a:pt x="1231496" y="1323243"/>
                    <a:pt x="1284464" y="1349727"/>
                    <a:pt x="1336485" y="1375265"/>
                  </a:cubicBezTo>
                  <a:cubicBezTo>
                    <a:pt x="1316623" y="1397966"/>
                    <a:pt x="1297706" y="1421612"/>
                    <a:pt x="1281626" y="1447150"/>
                  </a:cubicBezTo>
                  <a:cubicBezTo>
                    <a:pt x="1247575" y="1397020"/>
                    <a:pt x="1212579" y="1346890"/>
                    <a:pt x="1178529" y="1297705"/>
                  </a:cubicBezTo>
                  <a:close/>
                  <a:moveTo>
                    <a:pt x="1380940" y="1331756"/>
                  </a:moveTo>
                  <a:cubicBezTo>
                    <a:pt x="1360132" y="1259872"/>
                    <a:pt x="1339323" y="1187987"/>
                    <a:pt x="1318514" y="1116102"/>
                  </a:cubicBezTo>
                  <a:cubicBezTo>
                    <a:pt x="1369590" y="1167178"/>
                    <a:pt x="1421612" y="1217308"/>
                    <a:pt x="1473634" y="1267438"/>
                  </a:cubicBezTo>
                  <a:cubicBezTo>
                    <a:pt x="1439583" y="1285409"/>
                    <a:pt x="1408370" y="1307164"/>
                    <a:pt x="1380940" y="1331756"/>
                  </a:cubicBezTo>
                  <a:close/>
                  <a:moveTo>
                    <a:pt x="1529439" y="1239063"/>
                  </a:moveTo>
                  <a:cubicBezTo>
                    <a:pt x="1530385" y="1181366"/>
                    <a:pt x="1531330" y="1124615"/>
                    <a:pt x="1531330" y="1066918"/>
                  </a:cubicBezTo>
                  <a:cubicBezTo>
                    <a:pt x="1558760" y="1115157"/>
                    <a:pt x="1585244" y="1164341"/>
                    <a:pt x="1612673" y="1212579"/>
                  </a:cubicBezTo>
                  <a:cubicBezTo>
                    <a:pt x="1584298" y="1219200"/>
                    <a:pt x="1556868" y="1227713"/>
                    <a:pt x="1529439" y="1239063"/>
                  </a:cubicBezTo>
                  <a:close/>
                  <a:moveTo>
                    <a:pt x="1670370" y="1205958"/>
                  </a:moveTo>
                  <a:cubicBezTo>
                    <a:pt x="1694017" y="1133128"/>
                    <a:pt x="1717663" y="1061243"/>
                    <a:pt x="1741309" y="988413"/>
                  </a:cubicBezTo>
                  <a:cubicBezTo>
                    <a:pt x="1753605" y="1061243"/>
                    <a:pt x="1765901" y="1134074"/>
                    <a:pt x="1778197" y="1205958"/>
                  </a:cubicBezTo>
                  <a:cubicBezTo>
                    <a:pt x="1759280" y="1204066"/>
                    <a:pt x="1741309" y="1200283"/>
                    <a:pt x="1722392" y="1200283"/>
                  </a:cubicBezTo>
                  <a:cubicBezTo>
                    <a:pt x="1704421" y="1201229"/>
                    <a:pt x="1687396" y="1204066"/>
                    <a:pt x="1670370" y="1205958"/>
                  </a:cubicBezTo>
                  <a:close/>
                  <a:moveTo>
                    <a:pt x="1838731" y="1215417"/>
                  </a:moveTo>
                  <a:cubicBezTo>
                    <a:pt x="1879403" y="1160557"/>
                    <a:pt x="1920075" y="1106644"/>
                    <a:pt x="1960746" y="1051785"/>
                  </a:cubicBezTo>
                  <a:cubicBezTo>
                    <a:pt x="1954125" y="1118940"/>
                    <a:pt x="1948450" y="1185149"/>
                    <a:pt x="1942775" y="1252305"/>
                  </a:cubicBezTo>
                  <a:cubicBezTo>
                    <a:pt x="1909670" y="1236225"/>
                    <a:pt x="1875620" y="1223929"/>
                    <a:pt x="1838731" y="1215417"/>
                  </a:cubicBezTo>
                  <a:close/>
                  <a:moveTo>
                    <a:pt x="2001418" y="1283518"/>
                  </a:moveTo>
                  <a:cubicBezTo>
                    <a:pt x="2051548" y="1245684"/>
                    <a:pt x="2100732" y="1208796"/>
                    <a:pt x="2149916" y="1170962"/>
                  </a:cubicBezTo>
                  <a:cubicBezTo>
                    <a:pt x="2124378" y="1227713"/>
                    <a:pt x="2099786" y="1284464"/>
                    <a:pt x="2074248" y="1341215"/>
                  </a:cubicBezTo>
                  <a:cubicBezTo>
                    <a:pt x="2052493" y="1320406"/>
                    <a:pt x="2027901" y="1300543"/>
                    <a:pt x="2001418" y="1283518"/>
                  </a:cubicBezTo>
                  <a:close/>
                  <a:moveTo>
                    <a:pt x="2113028" y="1381886"/>
                  </a:moveTo>
                  <a:cubicBezTo>
                    <a:pt x="2177346" y="1361077"/>
                    <a:pt x="2241663" y="1340269"/>
                    <a:pt x="2305981" y="1318514"/>
                  </a:cubicBezTo>
                  <a:cubicBezTo>
                    <a:pt x="2261526" y="1368644"/>
                    <a:pt x="2218017" y="1417828"/>
                    <a:pt x="2173562" y="1467958"/>
                  </a:cubicBezTo>
                  <a:cubicBezTo>
                    <a:pt x="2156537" y="1436745"/>
                    <a:pt x="2136674" y="1408370"/>
                    <a:pt x="2113028" y="1381886"/>
                  </a:cubicBezTo>
                  <a:close/>
                  <a:moveTo>
                    <a:pt x="2274768" y="2139512"/>
                  </a:moveTo>
                  <a:cubicBezTo>
                    <a:pt x="2218963" y="2115865"/>
                    <a:pt x="2164104" y="2091273"/>
                    <a:pt x="2108299" y="2067627"/>
                  </a:cubicBezTo>
                  <a:cubicBezTo>
                    <a:pt x="2130053" y="2043035"/>
                    <a:pt x="2148970" y="2017497"/>
                    <a:pt x="2165995" y="1989121"/>
                  </a:cubicBezTo>
                  <a:cubicBezTo>
                    <a:pt x="2202884" y="2039252"/>
                    <a:pt x="2238826" y="2089381"/>
                    <a:pt x="2274768" y="2139512"/>
                  </a:cubicBezTo>
                  <a:close/>
                  <a:moveTo>
                    <a:pt x="2064790" y="2111136"/>
                  </a:moveTo>
                  <a:cubicBezTo>
                    <a:pt x="2087490" y="2179237"/>
                    <a:pt x="2109245" y="2247338"/>
                    <a:pt x="2131945" y="2314494"/>
                  </a:cubicBezTo>
                  <a:cubicBezTo>
                    <a:pt x="2078977" y="2268147"/>
                    <a:pt x="2026010" y="2221800"/>
                    <a:pt x="1973042" y="2175454"/>
                  </a:cubicBezTo>
                  <a:cubicBezTo>
                    <a:pt x="2006147" y="2156537"/>
                    <a:pt x="2036414" y="2135728"/>
                    <a:pt x="2064790" y="2111136"/>
                  </a:cubicBezTo>
                  <a:close/>
                  <a:moveTo>
                    <a:pt x="1946558" y="2189642"/>
                  </a:moveTo>
                  <a:cubicBezTo>
                    <a:pt x="2012768" y="2245447"/>
                    <a:pt x="2078977" y="2302198"/>
                    <a:pt x="2146133" y="2357057"/>
                  </a:cubicBezTo>
                  <a:cubicBezTo>
                    <a:pt x="2180183" y="2456371"/>
                    <a:pt x="2214234" y="2554740"/>
                    <a:pt x="2252068" y="2653108"/>
                  </a:cubicBezTo>
                  <a:cubicBezTo>
                    <a:pt x="2228422" y="2562306"/>
                    <a:pt x="2202884" y="2472451"/>
                    <a:pt x="2176400" y="2382595"/>
                  </a:cubicBezTo>
                  <a:cubicBezTo>
                    <a:pt x="2251122" y="2445021"/>
                    <a:pt x="2327736" y="2505555"/>
                    <a:pt x="2405295" y="2565144"/>
                  </a:cubicBezTo>
                  <a:cubicBezTo>
                    <a:pt x="2323007" y="2631353"/>
                    <a:pt x="2231259" y="2686213"/>
                    <a:pt x="2131945" y="2726884"/>
                  </a:cubicBezTo>
                  <a:cubicBezTo>
                    <a:pt x="2075194" y="2629462"/>
                    <a:pt x="2014659" y="2533931"/>
                    <a:pt x="1954125" y="2438400"/>
                  </a:cubicBezTo>
                  <a:cubicBezTo>
                    <a:pt x="1951288" y="2356111"/>
                    <a:pt x="1948450" y="2272876"/>
                    <a:pt x="1945612" y="2190588"/>
                  </a:cubicBezTo>
                  <a:cubicBezTo>
                    <a:pt x="1945612" y="2190588"/>
                    <a:pt x="1946558" y="2189642"/>
                    <a:pt x="1946558" y="2189642"/>
                  </a:cubicBezTo>
                  <a:close/>
                  <a:moveTo>
                    <a:pt x="2165995" y="2343815"/>
                  </a:moveTo>
                  <a:cubicBezTo>
                    <a:pt x="2140458" y="2259634"/>
                    <a:pt x="2114920" y="2175454"/>
                    <a:pt x="2088436" y="2091273"/>
                  </a:cubicBezTo>
                  <a:cubicBezTo>
                    <a:pt x="2089382" y="2090327"/>
                    <a:pt x="2089382" y="2090327"/>
                    <a:pt x="2090327" y="2089381"/>
                  </a:cubicBezTo>
                  <a:cubicBezTo>
                    <a:pt x="2160320" y="2117757"/>
                    <a:pt x="2231259" y="2147078"/>
                    <a:pt x="2302198" y="2175454"/>
                  </a:cubicBezTo>
                  <a:cubicBezTo>
                    <a:pt x="2371245" y="2270039"/>
                    <a:pt x="2441238" y="2362732"/>
                    <a:pt x="2514068" y="2454479"/>
                  </a:cubicBezTo>
                  <a:cubicBezTo>
                    <a:pt x="2458263" y="2365570"/>
                    <a:pt x="2400566" y="2277606"/>
                    <a:pt x="2341924" y="2191533"/>
                  </a:cubicBezTo>
                  <a:cubicBezTo>
                    <a:pt x="2437454" y="2229367"/>
                    <a:pt x="2532985" y="2266255"/>
                    <a:pt x="2630408" y="2300306"/>
                  </a:cubicBezTo>
                  <a:cubicBezTo>
                    <a:pt x="2527310" y="2250176"/>
                    <a:pt x="2423267" y="2202883"/>
                    <a:pt x="2318277" y="2157483"/>
                  </a:cubicBezTo>
                  <a:cubicBezTo>
                    <a:pt x="2273822" y="2092219"/>
                    <a:pt x="2228422" y="2026955"/>
                    <a:pt x="2183021" y="1961692"/>
                  </a:cubicBezTo>
                  <a:cubicBezTo>
                    <a:pt x="2183021" y="1961692"/>
                    <a:pt x="2183021" y="1960746"/>
                    <a:pt x="2183967" y="1960746"/>
                  </a:cubicBezTo>
                  <a:cubicBezTo>
                    <a:pt x="2270039" y="1969259"/>
                    <a:pt x="2356111" y="1976825"/>
                    <a:pt x="2442184" y="1984392"/>
                  </a:cubicBezTo>
                  <a:cubicBezTo>
                    <a:pt x="2530148" y="2047764"/>
                    <a:pt x="2620003" y="2110190"/>
                    <a:pt x="2710805" y="2170725"/>
                  </a:cubicBezTo>
                  <a:cubicBezTo>
                    <a:pt x="2640812" y="2324898"/>
                    <a:pt x="2536769" y="2459209"/>
                    <a:pt x="2407187" y="2564198"/>
                  </a:cubicBezTo>
                  <a:cubicBezTo>
                    <a:pt x="2326790" y="2489476"/>
                    <a:pt x="2246393" y="2415700"/>
                    <a:pt x="2165995" y="2343815"/>
                  </a:cubicBezTo>
                  <a:close/>
                  <a:moveTo>
                    <a:pt x="2237880" y="1674154"/>
                  </a:moveTo>
                  <a:cubicBezTo>
                    <a:pt x="2299360" y="1694016"/>
                    <a:pt x="2360841" y="1713879"/>
                    <a:pt x="2423267" y="1733742"/>
                  </a:cubicBezTo>
                  <a:cubicBezTo>
                    <a:pt x="2361786" y="1746984"/>
                    <a:pt x="2299360" y="1760226"/>
                    <a:pt x="2237880" y="1773468"/>
                  </a:cubicBezTo>
                  <a:cubicBezTo>
                    <a:pt x="2239772" y="1756442"/>
                    <a:pt x="2242609" y="1740363"/>
                    <a:pt x="2242609" y="1722392"/>
                  </a:cubicBezTo>
                  <a:cubicBezTo>
                    <a:pt x="2242609" y="1705367"/>
                    <a:pt x="2239772" y="1690233"/>
                    <a:pt x="2237880" y="1674154"/>
                  </a:cubicBezTo>
                  <a:close/>
                  <a:moveTo>
                    <a:pt x="2232205" y="1619294"/>
                  </a:moveTo>
                  <a:cubicBezTo>
                    <a:pt x="2225584" y="1584298"/>
                    <a:pt x="2215180" y="1550247"/>
                    <a:pt x="2200992" y="1519034"/>
                  </a:cubicBezTo>
                  <a:cubicBezTo>
                    <a:pt x="2270985" y="1518088"/>
                    <a:pt x="2340978" y="1518088"/>
                    <a:pt x="2410970" y="1517143"/>
                  </a:cubicBezTo>
                  <a:cubicBezTo>
                    <a:pt x="2351382" y="1550247"/>
                    <a:pt x="2291793" y="1585244"/>
                    <a:pt x="2232205" y="1619294"/>
                  </a:cubicBezTo>
                  <a:close/>
                  <a:moveTo>
                    <a:pt x="2230313" y="1831165"/>
                  </a:moveTo>
                  <a:cubicBezTo>
                    <a:pt x="2288010" y="1873728"/>
                    <a:pt x="2345707" y="1916291"/>
                    <a:pt x="2403404" y="1957908"/>
                  </a:cubicBezTo>
                  <a:cubicBezTo>
                    <a:pt x="2334357" y="1949396"/>
                    <a:pt x="2265310" y="1941829"/>
                    <a:pt x="2196263" y="1934262"/>
                  </a:cubicBezTo>
                  <a:cubicBezTo>
                    <a:pt x="2211396" y="1901157"/>
                    <a:pt x="2222746" y="1867107"/>
                    <a:pt x="2230313" y="1831165"/>
                  </a:cubicBezTo>
                  <a:close/>
                  <a:moveTo>
                    <a:pt x="2481909" y="1988176"/>
                  </a:moveTo>
                  <a:cubicBezTo>
                    <a:pt x="2575548" y="1995742"/>
                    <a:pt x="2670133" y="2002363"/>
                    <a:pt x="2763772" y="2007093"/>
                  </a:cubicBezTo>
                  <a:cubicBezTo>
                    <a:pt x="2659729" y="1990067"/>
                    <a:pt x="2554740" y="1976825"/>
                    <a:pt x="2450696" y="1963584"/>
                  </a:cubicBezTo>
                  <a:cubicBezTo>
                    <a:pt x="2379758" y="1908724"/>
                    <a:pt x="2308819" y="1854811"/>
                    <a:pt x="2236934" y="1801843"/>
                  </a:cubicBezTo>
                  <a:cubicBezTo>
                    <a:pt x="2313548" y="1783872"/>
                    <a:pt x="2390162" y="1765901"/>
                    <a:pt x="2465830" y="1747930"/>
                  </a:cubicBezTo>
                  <a:cubicBezTo>
                    <a:pt x="2573657" y="1781980"/>
                    <a:pt x="2682429" y="1814139"/>
                    <a:pt x="2792148" y="1843461"/>
                  </a:cubicBezTo>
                  <a:cubicBezTo>
                    <a:pt x="2697563" y="1805627"/>
                    <a:pt x="2602978" y="1770630"/>
                    <a:pt x="2507447" y="1737525"/>
                  </a:cubicBezTo>
                  <a:cubicBezTo>
                    <a:pt x="2599194" y="1714825"/>
                    <a:pt x="2690942" y="1691179"/>
                    <a:pt x="2782689" y="1664695"/>
                  </a:cubicBezTo>
                  <a:cubicBezTo>
                    <a:pt x="2677700" y="1681720"/>
                    <a:pt x="2572711" y="1702529"/>
                    <a:pt x="2468667" y="1724284"/>
                  </a:cubicBezTo>
                  <a:cubicBezTo>
                    <a:pt x="2392999" y="1697800"/>
                    <a:pt x="2317331" y="1672262"/>
                    <a:pt x="2241663" y="1646724"/>
                  </a:cubicBezTo>
                  <a:cubicBezTo>
                    <a:pt x="2312602" y="1604161"/>
                    <a:pt x="2384487" y="1560652"/>
                    <a:pt x="2454480" y="1517143"/>
                  </a:cubicBezTo>
                  <a:cubicBezTo>
                    <a:pt x="2560415" y="1515251"/>
                    <a:pt x="2666350" y="1512413"/>
                    <a:pt x="2772285" y="1505792"/>
                  </a:cubicBezTo>
                  <a:cubicBezTo>
                    <a:pt x="2677700" y="1500117"/>
                    <a:pt x="2583115" y="1497280"/>
                    <a:pt x="2488530" y="1495388"/>
                  </a:cubicBezTo>
                  <a:cubicBezTo>
                    <a:pt x="2561360" y="1449987"/>
                    <a:pt x="2633245" y="1404586"/>
                    <a:pt x="2704184" y="1356348"/>
                  </a:cubicBezTo>
                  <a:cubicBezTo>
                    <a:pt x="2618111" y="1400803"/>
                    <a:pt x="2533931" y="1447150"/>
                    <a:pt x="2449750" y="1494442"/>
                  </a:cubicBezTo>
                  <a:cubicBezTo>
                    <a:pt x="2363678" y="1492551"/>
                    <a:pt x="2276660" y="1492551"/>
                    <a:pt x="2190588" y="1491605"/>
                  </a:cubicBezTo>
                  <a:cubicBezTo>
                    <a:pt x="2243555" y="1430124"/>
                    <a:pt x="2295577" y="1367698"/>
                    <a:pt x="2347599" y="1305272"/>
                  </a:cubicBezTo>
                  <a:cubicBezTo>
                    <a:pt x="2449750" y="1271222"/>
                    <a:pt x="2550956" y="1235280"/>
                    <a:pt x="2651216" y="1197445"/>
                  </a:cubicBezTo>
                  <a:cubicBezTo>
                    <a:pt x="2557577" y="1221092"/>
                    <a:pt x="2465830" y="1246630"/>
                    <a:pt x="2373136" y="1274059"/>
                  </a:cubicBezTo>
                  <a:cubicBezTo>
                    <a:pt x="2434617" y="1199337"/>
                    <a:pt x="2496097" y="1124615"/>
                    <a:pt x="2554740" y="1048001"/>
                  </a:cubicBezTo>
                  <a:cubicBezTo>
                    <a:pt x="2479072" y="1125561"/>
                    <a:pt x="2406241" y="1205012"/>
                    <a:pt x="2334357" y="1285409"/>
                  </a:cubicBezTo>
                  <a:cubicBezTo>
                    <a:pt x="2254905" y="1309056"/>
                    <a:pt x="2176400" y="1333648"/>
                    <a:pt x="2096948" y="1358240"/>
                  </a:cubicBezTo>
                  <a:cubicBezTo>
                    <a:pt x="2127216" y="1287301"/>
                    <a:pt x="2156537" y="1216363"/>
                    <a:pt x="2185858" y="1144478"/>
                  </a:cubicBezTo>
                  <a:cubicBezTo>
                    <a:pt x="2276660" y="1075431"/>
                    <a:pt x="2365570" y="1005438"/>
                    <a:pt x="2453534" y="932608"/>
                  </a:cubicBezTo>
                  <a:cubicBezTo>
                    <a:pt x="2368407" y="988413"/>
                    <a:pt x="2285173" y="1046110"/>
                    <a:pt x="2201938" y="1104752"/>
                  </a:cubicBezTo>
                  <a:cubicBezTo>
                    <a:pt x="2236934" y="1017734"/>
                    <a:pt x="2271931" y="929770"/>
                    <a:pt x="2304090" y="840860"/>
                  </a:cubicBezTo>
                  <a:cubicBezTo>
                    <a:pt x="2256797" y="936391"/>
                    <a:pt x="2211396" y="1032868"/>
                    <a:pt x="2167887" y="1129344"/>
                  </a:cubicBezTo>
                  <a:cubicBezTo>
                    <a:pt x="2102624" y="1175691"/>
                    <a:pt x="2037360" y="1222983"/>
                    <a:pt x="1973042" y="1270276"/>
                  </a:cubicBezTo>
                  <a:cubicBezTo>
                    <a:pt x="1972096" y="1269330"/>
                    <a:pt x="1970205" y="1268384"/>
                    <a:pt x="1968313" y="1268384"/>
                  </a:cubicBezTo>
                  <a:cubicBezTo>
                    <a:pt x="1973988" y="1185149"/>
                    <a:pt x="1979663" y="1101915"/>
                    <a:pt x="1985338" y="1018680"/>
                  </a:cubicBezTo>
                  <a:cubicBezTo>
                    <a:pt x="2049656" y="931662"/>
                    <a:pt x="2113028" y="843698"/>
                    <a:pt x="2173562" y="753842"/>
                  </a:cubicBezTo>
                  <a:cubicBezTo>
                    <a:pt x="2110190" y="827618"/>
                    <a:pt x="2048710" y="903286"/>
                    <a:pt x="1987230" y="979900"/>
                  </a:cubicBezTo>
                  <a:cubicBezTo>
                    <a:pt x="1992905" y="882478"/>
                    <a:pt x="1997634" y="784109"/>
                    <a:pt x="1999526" y="686687"/>
                  </a:cubicBezTo>
                  <a:cubicBezTo>
                    <a:pt x="1984392" y="794514"/>
                    <a:pt x="1973042" y="902340"/>
                    <a:pt x="1962638" y="1010167"/>
                  </a:cubicBezTo>
                  <a:cubicBezTo>
                    <a:pt x="1909670" y="1077323"/>
                    <a:pt x="1857648" y="1143532"/>
                    <a:pt x="1805627" y="1210687"/>
                  </a:cubicBezTo>
                  <a:cubicBezTo>
                    <a:pt x="1805627" y="1210687"/>
                    <a:pt x="1804681" y="1210687"/>
                    <a:pt x="1804681" y="1210687"/>
                  </a:cubicBezTo>
                  <a:cubicBezTo>
                    <a:pt x="1787656" y="1121777"/>
                    <a:pt x="1771576" y="1031922"/>
                    <a:pt x="1753605" y="943012"/>
                  </a:cubicBezTo>
                  <a:cubicBezTo>
                    <a:pt x="1783872" y="846535"/>
                    <a:pt x="1813194" y="750059"/>
                    <a:pt x="1839677" y="651690"/>
                  </a:cubicBezTo>
                  <a:cubicBezTo>
                    <a:pt x="1806573" y="734925"/>
                    <a:pt x="1775360" y="819106"/>
                    <a:pt x="1745092" y="903286"/>
                  </a:cubicBezTo>
                  <a:cubicBezTo>
                    <a:pt x="1727121" y="815322"/>
                    <a:pt x="1709150" y="726412"/>
                    <a:pt x="1688341" y="639394"/>
                  </a:cubicBezTo>
                  <a:cubicBezTo>
                    <a:pt x="1698746" y="639394"/>
                    <a:pt x="1709150" y="637503"/>
                    <a:pt x="1719554" y="637503"/>
                  </a:cubicBezTo>
                  <a:cubicBezTo>
                    <a:pt x="2319223" y="637503"/>
                    <a:pt x="2804444" y="1123669"/>
                    <a:pt x="2804444" y="1722392"/>
                  </a:cubicBezTo>
                  <a:cubicBezTo>
                    <a:pt x="2804444" y="1882240"/>
                    <a:pt x="2768502" y="2033576"/>
                    <a:pt x="2707021" y="2170725"/>
                  </a:cubicBezTo>
                  <a:cubicBezTo>
                    <a:pt x="2634191" y="2107353"/>
                    <a:pt x="2558523" y="2047764"/>
                    <a:pt x="2481909" y="1988176"/>
                  </a:cubicBezTo>
                  <a:close/>
                  <a:moveTo>
                    <a:pt x="1732796" y="941120"/>
                  </a:moveTo>
                  <a:cubicBezTo>
                    <a:pt x="1701583" y="1029084"/>
                    <a:pt x="1671316" y="1117048"/>
                    <a:pt x="1641049" y="1205012"/>
                  </a:cubicBezTo>
                  <a:cubicBezTo>
                    <a:pt x="1605107" y="1143532"/>
                    <a:pt x="1568219" y="1081106"/>
                    <a:pt x="1532276" y="1019626"/>
                  </a:cubicBezTo>
                  <a:cubicBezTo>
                    <a:pt x="1533222" y="903286"/>
                    <a:pt x="1533222" y="786947"/>
                    <a:pt x="1528493" y="669661"/>
                  </a:cubicBezTo>
                  <a:cubicBezTo>
                    <a:pt x="1519980" y="773705"/>
                    <a:pt x="1514305" y="877748"/>
                    <a:pt x="1509576" y="981792"/>
                  </a:cubicBezTo>
                  <a:cubicBezTo>
                    <a:pt x="1454717" y="890044"/>
                    <a:pt x="1398911" y="798297"/>
                    <a:pt x="1340269" y="708441"/>
                  </a:cubicBezTo>
                  <a:cubicBezTo>
                    <a:pt x="1393236" y="815322"/>
                    <a:pt x="1450933" y="920312"/>
                    <a:pt x="1508630" y="1025301"/>
                  </a:cubicBezTo>
                  <a:cubicBezTo>
                    <a:pt x="1505792" y="1100969"/>
                    <a:pt x="1502955" y="1175691"/>
                    <a:pt x="1501063" y="1251359"/>
                  </a:cubicBezTo>
                  <a:cubicBezTo>
                    <a:pt x="1500117" y="1251359"/>
                    <a:pt x="1499172" y="1252305"/>
                    <a:pt x="1498226" y="1253251"/>
                  </a:cubicBezTo>
                  <a:cubicBezTo>
                    <a:pt x="1433908" y="1192716"/>
                    <a:pt x="1369590" y="1132182"/>
                    <a:pt x="1304326" y="1072593"/>
                  </a:cubicBezTo>
                  <a:cubicBezTo>
                    <a:pt x="1275951" y="978008"/>
                    <a:pt x="1246630" y="884369"/>
                    <a:pt x="1214471" y="791676"/>
                  </a:cubicBezTo>
                  <a:cubicBezTo>
                    <a:pt x="1233388" y="877748"/>
                    <a:pt x="1254197" y="962875"/>
                    <a:pt x="1275951" y="1048001"/>
                  </a:cubicBezTo>
                  <a:cubicBezTo>
                    <a:pt x="1209742" y="987467"/>
                    <a:pt x="1143532" y="926932"/>
                    <a:pt x="1074485" y="869236"/>
                  </a:cubicBezTo>
                  <a:cubicBezTo>
                    <a:pt x="1142586" y="943012"/>
                    <a:pt x="1213525" y="1014897"/>
                    <a:pt x="1284464" y="1084889"/>
                  </a:cubicBezTo>
                  <a:cubicBezTo>
                    <a:pt x="1307164" y="1173799"/>
                    <a:pt x="1331756" y="1262709"/>
                    <a:pt x="1355402" y="1351619"/>
                  </a:cubicBezTo>
                  <a:cubicBezTo>
                    <a:pt x="1354457" y="1352565"/>
                    <a:pt x="1354457" y="1352565"/>
                    <a:pt x="1353511" y="1353511"/>
                  </a:cubicBezTo>
                  <a:cubicBezTo>
                    <a:pt x="1285409" y="1322298"/>
                    <a:pt x="1218254" y="1291085"/>
                    <a:pt x="1150153" y="1259872"/>
                  </a:cubicBezTo>
                  <a:cubicBezTo>
                    <a:pt x="1085835" y="1169070"/>
                    <a:pt x="1021517" y="1078268"/>
                    <a:pt x="953416" y="989359"/>
                  </a:cubicBezTo>
                  <a:cubicBezTo>
                    <a:pt x="1003546" y="1074485"/>
                    <a:pt x="1056514" y="1158666"/>
                    <a:pt x="1110427" y="1241900"/>
                  </a:cubicBezTo>
                  <a:cubicBezTo>
                    <a:pt x="1020572" y="1201229"/>
                    <a:pt x="928824" y="1161503"/>
                    <a:pt x="837077" y="1124615"/>
                  </a:cubicBezTo>
                  <a:cubicBezTo>
                    <a:pt x="934499" y="1178528"/>
                    <a:pt x="1033814" y="1228658"/>
                    <a:pt x="1133128" y="1277843"/>
                  </a:cubicBezTo>
                  <a:cubicBezTo>
                    <a:pt x="1176637" y="1344052"/>
                    <a:pt x="1220146" y="1409316"/>
                    <a:pt x="1263655" y="1475525"/>
                  </a:cubicBezTo>
                  <a:cubicBezTo>
                    <a:pt x="1262709" y="1476471"/>
                    <a:pt x="1262709" y="1477417"/>
                    <a:pt x="1261763" y="1478363"/>
                  </a:cubicBezTo>
                  <a:cubicBezTo>
                    <a:pt x="1183258" y="1469850"/>
                    <a:pt x="1104752" y="1462283"/>
                    <a:pt x="1026247" y="1454717"/>
                  </a:cubicBezTo>
                  <a:cubicBezTo>
                    <a:pt x="940174" y="1390399"/>
                    <a:pt x="853156" y="1326081"/>
                    <a:pt x="764246" y="1265547"/>
                  </a:cubicBezTo>
                  <a:cubicBezTo>
                    <a:pt x="837077" y="1328919"/>
                    <a:pt x="910853" y="1390399"/>
                    <a:pt x="985575" y="1450933"/>
                  </a:cubicBezTo>
                  <a:cubicBezTo>
                    <a:pt x="890990" y="1442420"/>
                    <a:pt x="796405" y="1433908"/>
                    <a:pt x="701820" y="1429179"/>
                  </a:cubicBezTo>
                  <a:cubicBezTo>
                    <a:pt x="806810" y="1447150"/>
                    <a:pt x="911799" y="1462283"/>
                    <a:pt x="1017734" y="1476471"/>
                  </a:cubicBezTo>
                  <a:cubicBezTo>
                    <a:pt x="1081106" y="1527547"/>
                    <a:pt x="1144478" y="1577677"/>
                    <a:pt x="1208796" y="1627807"/>
                  </a:cubicBezTo>
                  <a:cubicBezTo>
                    <a:pt x="1208796" y="1627807"/>
                    <a:pt x="1208796" y="1628753"/>
                    <a:pt x="1208796" y="1628753"/>
                  </a:cubicBezTo>
                  <a:cubicBezTo>
                    <a:pt x="1123669" y="1647670"/>
                    <a:pt x="1038543" y="1666587"/>
                    <a:pt x="953416" y="1686450"/>
                  </a:cubicBezTo>
                  <a:cubicBezTo>
                    <a:pt x="854102" y="1651453"/>
                    <a:pt x="754788" y="1618349"/>
                    <a:pt x="654528" y="1587135"/>
                  </a:cubicBezTo>
                  <a:cubicBezTo>
                    <a:pt x="741546" y="1624969"/>
                    <a:pt x="828564" y="1660912"/>
                    <a:pt x="916528" y="1695908"/>
                  </a:cubicBezTo>
                  <a:cubicBezTo>
                    <a:pt x="830456" y="1716717"/>
                    <a:pt x="744384" y="1737525"/>
                    <a:pt x="659257" y="1761172"/>
                  </a:cubicBezTo>
                  <a:cubicBezTo>
                    <a:pt x="756680" y="1746038"/>
                    <a:pt x="854102" y="1729013"/>
                    <a:pt x="950579" y="1710096"/>
                  </a:cubicBezTo>
                  <a:cubicBezTo>
                    <a:pt x="1034759" y="1743201"/>
                    <a:pt x="1119886" y="1775359"/>
                    <a:pt x="1204066" y="1807518"/>
                  </a:cubicBezTo>
                  <a:cubicBezTo>
                    <a:pt x="1134074" y="1846298"/>
                    <a:pt x="1064081" y="1885078"/>
                    <a:pt x="994088" y="1923858"/>
                  </a:cubicBezTo>
                  <a:cubicBezTo>
                    <a:pt x="884369" y="1923858"/>
                    <a:pt x="773705" y="1925750"/>
                    <a:pt x="663986" y="1930479"/>
                  </a:cubicBezTo>
                  <a:cubicBezTo>
                    <a:pt x="761409" y="1938046"/>
                    <a:pt x="858831" y="1941829"/>
                    <a:pt x="956254" y="1945612"/>
                  </a:cubicBezTo>
                  <a:cubicBezTo>
                    <a:pt x="873965" y="1991959"/>
                    <a:pt x="792622" y="2040197"/>
                    <a:pt x="712225" y="2089381"/>
                  </a:cubicBezTo>
                  <a:cubicBezTo>
                    <a:pt x="808701" y="2043981"/>
                    <a:pt x="904232" y="1995742"/>
                    <a:pt x="998817" y="1946558"/>
                  </a:cubicBezTo>
                  <a:cubicBezTo>
                    <a:pt x="1083944" y="1949396"/>
                    <a:pt x="1170016" y="1951288"/>
                    <a:pt x="1255142" y="1953179"/>
                  </a:cubicBezTo>
                  <a:cubicBezTo>
                    <a:pt x="1204066" y="2010876"/>
                    <a:pt x="1152991" y="2069519"/>
                    <a:pt x="1102861" y="2128161"/>
                  </a:cubicBezTo>
                  <a:cubicBezTo>
                    <a:pt x="999763" y="2161266"/>
                    <a:pt x="895719" y="2196263"/>
                    <a:pt x="793568" y="2234096"/>
                  </a:cubicBezTo>
                  <a:cubicBezTo>
                    <a:pt x="888153" y="2211396"/>
                    <a:pt x="981792" y="2185858"/>
                    <a:pt x="1075431" y="2159374"/>
                  </a:cubicBezTo>
                  <a:cubicBezTo>
                    <a:pt x="1011113" y="2234096"/>
                    <a:pt x="947741" y="2310710"/>
                    <a:pt x="885315" y="2388270"/>
                  </a:cubicBezTo>
                  <a:cubicBezTo>
                    <a:pt x="963821" y="2309764"/>
                    <a:pt x="1039489" y="2229367"/>
                    <a:pt x="1115157" y="2148024"/>
                  </a:cubicBezTo>
                  <a:cubicBezTo>
                    <a:pt x="1189879" y="2126270"/>
                    <a:pt x="1263655" y="2104515"/>
                    <a:pt x="1337431" y="2082761"/>
                  </a:cubicBezTo>
                  <a:cubicBezTo>
                    <a:pt x="1300543" y="2168833"/>
                    <a:pt x="1264601" y="2254905"/>
                    <a:pt x="1228658" y="2340978"/>
                  </a:cubicBezTo>
                  <a:lnTo>
                    <a:pt x="1000709" y="2513122"/>
                  </a:lnTo>
                  <a:lnTo>
                    <a:pt x="1220146" y="2362732"/>
                  </a:lnTo>
                  <a:cubicBezTo>
                    <a:pt x="1186095" y="2445967"/>
                    <a:pt x="1152991" y="2530147"/>
                    <a:pt x="1121778" y="2614328"/>
                  </a:cubicBezTo>
                  <a:cubicBezTo>
                    <a:pt x="1168124" y="2523526"/>
                    <a:pt x="1210687" y="2432725"/>
                    <a:pt x="1253251" y="2340032"/>
                  </a:cubicBezTo>
                  <a:lnTo>
                    <a:pt x="1482146" y="2183021"/>
                  </a:lnTo>
                  <a:cubicBezTo>
                    <a:pt x="1484038" y="2183966"/>
                    <a:pt x="1484984" y="2184912"/>
                    <a:pt x="1486875" y="2185858"/>
                  </a:cubicBezTo>
                  <a:lnTo>
                    <a:pt x="1475525" y="2420429"/>
                  </a:lnTo>
                  <a:cubicBezTo>
                    <a:pt x="1407424" y="2509339"/>
                    <a:pt x="1340269" y="2599194"/>
                    <a:pt x="1275951" y="2691888"/>
                  </a:cubicBezTo>
                  <a:cubicBezTo>
                    <a:pt x="1344052" y="2616220"/>
                    <a:pt x="1409316" y="2537714"/>
                    <a:pt x="1473634" y="2459209"/>
                  </a:cubicBezTo>
                  <a:lnTo>
                    <a:pt x="1459446" y="2768502"/>
                  </a:lnTo>
                  <a:lnTo>
                    <a:pt x="1490659" y="2438400"/>
                  </a:lnTo>
                  <a:cubicBezTo>
                    <a:pt x="1544572" y="2373136"/>
                    <a:pt x="1597540" y="2306927"/>
                    <a:pt x="1650507" y="2240717"/>
                  </a:cubicBezTo>
                  <a:cubicBezTo>
                    <a:pt x="1666587" y="2306927"/>
                    <a:pt x="1682666" y="2373136"/>
                    <a:pt x="1698746" y="2439346"/>
                  </a:cubicBezTo>
                  <a:cubicBezTo>
                    <a:pt x="1665641" y="2552848"/>
                    <a:pt x="1633482" y="2667296"/>
                    <a:pt x="1605107" y="2782689"/>
                  </a:cubicBezTo>
                  <a:cubicBezTo>
                    <a:pt x="1641995" y="2683375"/>
                    <a:pt x="1676045" y="2583115"/>
                    <a:pt x="1709150" y="2481909"/>
                  </a:cubicBezTo>
                  <a:cubicBezTo>
                    <a:pt x="1735634" y="2586898"/>
                    <a:pt x="1762118" y="2692834"/>
                    <a:pt x="1793331" y="2796877"/>
                  </a:cubicBezTo>
                  <a:cubicBezTo>
                    <a:pt x="1773468" y="2676754"/>
                    <a:pt x="1748876" y="2557577"/>
                    <a:pt x="1723338" y="2439346"/>
                  </a:cubicBezTo>
                  <a:cubicBezTo>
                    <a:pt x="1745092" y="2372191"/>
                    <a:pt x="1766847" y="2304089"/>
                    <a:pt x="1788602" y="2235988"/>
                  </a:cubicBezTo>
                  <a:cubicBezTo>
                    <a:pt x="1835894" y="2305981"/>
                    <a:pt x="1883186" y="2375974"/>
                    <a:pt x="1931425" y="2445967"/>
                  </a:cubicBezTo>
                  <a:cubicBezTo>
                    <a:pt x="1938046" y="2554740"/>
                    <a:pt x="1946558" y="2663512"/>
                    <a:pt x="1957909" y="2772285"/>
                  </a:cubicBezTo>
                  <a:cubicBezTo>
                    <a:pt x="1958854" y="2674862"/>
                    <a:pt x="1956963" y="2577440"/>
                    <a:pt x="1955071" y="2480017"/>
                  </a:cubicBezTo>
                  <a:cubicBezTo>
                    <a:pt x="2011822" y="2563252"/>
                    <a:pt x="2070465" y="2644595"/>
                    <a:pt x="2130999" y="2725938"/>
                  </a:cubicBezTo>
                  <a:cubicBezTo>
                    <a:pt x="2004255" y="2777014"/>
                    <a:pt x="1867107" y="2806336"/>
                    <a:pt x="1722392" y="2806336"/>
                  </a:cubicBezTo>
                  <a:cubicBezTo>
                    <a:pt x="1122723" y="2806336"/>
                    <a:pt x="637503" y="2320169"/>
                    <a:pt x="637503" y="1721446"/>
                  </a:cubicBezTo>
                  <a:cubicBezTo>
                    <a:pt x="637503" y="1133128"/>
                    <a:pt x="1106644" y="655474"/>
                    <a:pt x="1690233" y="637503"/>
                  </a:cubicBezTo>
                  <a:cubicBezTo>
                    <a:pt x="1702529" y="739654"/>
                    <a:pt x="1716717" y="840860"/>
                    <a:pt x="1732796" y="941120"/>
                  </a:cubicBezTo>
                  <a:close/>
                  <a:moveTo>
                    <a:pt x="1206904" y="1776305"/>
                  </a:moveTo>
                  <a:cubicBezTo>
                    <a:pt x="1136911" y="1750767"/>
                    <a:pt x="1065972" y="1725229"/>
                    <a:pt x="995034" y="1699691"/>
                  </a:cubicBezTo>
                  <a:cubicBezTo>
                    <a:pt x="1065972" y="1685504"/>
                    <a:pt x="1136911" y="1671316"/>
                    <a:pt x="1207850" y="1656183"/>
                  </a:cubicBezTo>
                  <a:cubicBezTo>
                    <a:pt x="1205012" y="1677937"/>
                    <a:pt x="1201229" y="1698746"/>
                    <a:pt x="1201229" y="1720500"/>
                  </a:cubicBezTo>
                  <a:cubicBezTo>
                    <a:pt x="1201229" y="1740363"/>
                    <a:pt x="1204066" y="1758334"/>
                    <a:pt x="1206904" y="1776305"/>
                  </a:cubicBezTo>
                  <a:close/>
                  <a:moveTo>
                    <a:pt x="1213525" y="1834002"/>
                  </a:moveTo>
                  <a:cubicBezTo>
                    <a:pt x="1220146" y="1865215"/>
                    <a:pt x="1229604" y="1895482"/>
                    <a:pt x="1241900" y="1924804"/>
                  </a:cubicBezTo>
                  <a:cubicBezTo>
                    <a:pt x="1175691" y="1923858"/>
                    <a:pt x="1109482" y="1923858"/>
                    <a:pt x="1043272" y="1923858"/>
                  </a:cubicBezTo>
                  <a:cubicBezTo>
                    <a:pt x="1100023" y="1893591"/>
                    <a:pt x="1156774" y="1863323"/>
                    <a:pt x="1213525" y="1834002"/>
                  </a:cubicBezTo>
                  <a:close/>
                  <a:moveTo>
                    <a:pt x="1218254" y="1596594"/>
                  </a:moveTo>
                  <a:cubicBezTo>
                    <a:pt x="1167178" y="1557814"/>
                    <a:pt x="1116102" y="1519034"/>
                    <a:pt x="1065027" y="1480254"/>
                  </a:cubicBezTo>
                  <a:cubicBezTo>
                    <a:pt x="1126507" y="1487821"/>
                    <a:pt x="1188933" y="1496334"/>
                    <a:pt x="1250413" y="1503901"/>
                  </a:cubicBezTo>
                  <a:cubicBezTo>
                    <a:pt x="1236225" y="1533222"/>
                    <a:pt x="1225821" y="1564435"/>
                    <a:pt x="1218254" y="15965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52"/>
            <p:cNvSpPr/>
            <p:nvPr/>
          </p:nvSpPr>
          <p:spPr>
            <a:xfrm>
              <a:off x="1551163" y="3251037"/>
              <a:ext cx="341616" cy="341967"/>
            </a:xfrm>
            <a:custGeom>
              <a:avLst/>
              <a:gdLst/>
              <a:ahLst/>
              <a:cxnLst/>
              <a:rect l="l" t="t" r="r" b="b"/>
              <a:pathLst>
                <a:path w="341616" h="341967" extrusionOk="0">
                  <a:moveTo>
                    <a:pt x="177850" y="142"/>
                  </a:moveTo>
                  <a:cubicBezTo>
                    <a:pt x="133395" y="-1749"/>
                    <a:pt x="87048" y="15276"/>
                    <a:pt x="53943" y="46489"/>
                  </a:cubicBezTo>
                  <a:cubicBezTo>
                    <a:pt x="20839" y="78648"/>
                    <a:pt x="976" y="124049"/>
                    <a:pt x="30" y="170395"/>
                  </a:cubicBezTo>
                  <a:cubicBezTo>
                    <a:pt x="-1862" y="265926"/>
                    <a:pt x="86102" y="348215"/>
                    <a:pt x="177850" y="341594"/>
                  </a:cubicBezTo>
                  <a:cubicBezTo>
                    <a:pt x="268651" y="339703"/>
                    <a:pt x="345265" y="257413"/>
                    <a:pt x="341482" y="170395"/>
                  </a:cubicBezTo>
                  <a:cubicBezTo>
                    <a:pt x="343373" y="258359"/>
                    <a:pt x="262030" y="334027"/>
                    <a:pt x="177850" y="327406"/>
                  </a:cubicBezTo>
                  <a:cubicBezTo>
                    <a:pt x="94615" y="324569"/>
                    <a:pt x="25568" y="249847"/>
                    <a:pt x="28405" y="170395"/>
                  </a:cubicBezTo>
                  <a:cubicBezTo>
                    <a:pt x="25568" y="90944"/>
                    <a:pt x="94615" y="16222"/>
                    <a:pt x="177850" y="13384"/>
                  </a:cubicBezTo>
                  <a:cubicBezTo>
                    <a:pt x="262030" y="6763"/>
                    <a:pt x="343373" y="82431"/>
                    <a:pt x="341482" y="170395"/>
                  </a:cubicBezTo>
                  <a:cubicBezTo>
                    <a:pt x="345265" y="84323"/>
                    <a:pt x="268651" y="2980"/>
                    <a:pt x="177850" y="1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1406478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52"/>
            <p:cNvSpPr/>
            <p:nvPr/>
          </p:nvSpPr>
          <p:spPr>
            <a:xfrm>
              <a:off x="1874673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52"/>
            <p:cNvSpPr/>
            <p:nvPr/>
          </p:nvSpPr>
          <p:spPr>
            <a:xfrm>
              <a:off x="1649561" y="3030128"/>
              <a:ext cx="125900" cy="128099"/>
            </a:xfrm>
            <a:custGeom>
              <a:avLst/>
              <a:gdLst/>
              <a:ahLst/>
              <a:cxnLst/>
              <a:rect l="l" t="t" r="r" b="b"/>
              <a:pathLst>
                <a:path w="125900" h="128099" extrusionOk="0">
                  <a:moveTo>
                    <a:pt x="69993" y="127413"/>
                  </a:moveTo>
                  <a:cubicBezTo>
                    <a:pt x="103098" y="123630"/>
                    <a:pt x="127690" y="93363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2821"/>
                    <a:pt x="35942" y="133088"/>
                    <a:pt x="69993" y="127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52"/>
            <p:cNvSpPr/>
            <p:nvPr/>
          </p:nvSpPr>
          <p:spPr>
            <a:xfrm>
              <a:off x="1916188" y="3592143"/>
              <a:ext cx="125917" cy="127901"/>
            </a:xfrm>
            <a:custGeom>
              <a:avLst/>
              <a:gdLst/>
              <a:ahLst/>
              <a:cxnLst/>
              <a:rect l="l" t="t" r="r" b="b"/>
              <a:pathLst>
                <a:path w="125917" h="127901" extrusionOk="0">
                  <a:moveTo>
                    <a:pt x="55907" y="488"/>
                  </a:moveTo>
                  <a:cubicBezTo>
                    <a:pt x="22803" y="4271"/>
                    <a:pt x="-1790" y="34539"/>
                    <a:pt x="102" y="63860"/>
                  </a:cubicBezTo>
                  <a:cubicBezTo>
                    <a:pt x="102" y="33593"/>
                    <a:pt x="29423" y="9001"/>
                    <a:pt x="55907" y="14676"/>
                  </a:cubicBezTo>
                  <a:cubicBezTo>
                    <a:pt x="81445" y="18459"/>
                    <a:pt x="99416" y="42105"/>
                    <a:pt x="98470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3" y="118719"/>
                    <a:pt x="102" y="94127"/>
                    <a:pt x="102" y="63860"/>
                  </a:cubicBezTo>
                  <a:cubicBezTo>
                    <a:pt x="-1790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6846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52"/>
            <p:cNvSpPr/>
            <p:nvPr/>
          </p:nvSpPr>
          <p:spPr>
            <a:xfrm>
              <a:off x="1430022" y="3592143"/>
              <a:ext cx="125900" cy="127901"/>
            </a:xfrm>
            <a:custGeom>
              <a:avLst/>
              <a:gdLst/>
              <a:ahLst/>
              <a:cxnLst/>
              <a:rect l="l" t="t" r="r" b="b"/>
              <a:pathLst>
                <a:path w="125900" h="127901" extrusionOk="0">
                  <a:moveTo>
                    <a:pt x="55907" y="488"/>
                  </a:moveTo>
                  <a:cubicBezTo>
                    <a:pt x="22803" y="4271"/>
                    <a:pt x="-1789" y="34539"/>
                    <a:pt x="102" y="63860"/>
                  </a:cubicBezTo>
                  <a:cubicBezTo>
                    <a:pt x="102" y="33593"/>
                    <a:pt x="29424" y="9001"/>
                    <a:pt x="55907" y="14676"/>
                  </a:cubicBezTo>
                  <a:cubicBezTo>
                    <a:pt x="81445" y="18459"/>
                    <a:pt x="99416" y="42105"/>
                    <a:pt x="98471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4" y="118719"/>
                    <a:pt x="102" y="94127"/>
                    <a:pt x="102" y="63860"/>
                  </a:cubicBezTo>
                  <a:cubicBezTo>
                    <a:pt x="-1789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5900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52"/>
            <p:cNvSpPr/>
            <p:nvPr/>
          </p:nvSpPr>
          <p:spPr>
            <a:xfrm>
              <a:off x="1668376" y="3699789"/>
              <a:ext cx="125918" cy="128082"/>
            </a:xfrm>
            <a:custGeom>
              <a:avLst/>
              <a:gdLst/>
              <a:ahLst/>
              <a:cxnLst/>
              <a:rect l="l" t="t" r="r" b="b"/>
              <a:pathLst>
                <a:path w="125918" h="128082" extrusionOk="0">
                  <a:moveTo>
                    <a:pt x="55907" y="669"/>
                  </a:moveTo>
                  <a:cubicBezTo>
                    <a:pt x="22803" y="4453"/>
                    <a:pt x="-1789" y="34720"/>
                    <a:pt x="102" y="64041"/>
                  </a:cubicBezTo>
                  <a:cubicBezTo>
                    <a:pt x="102" y="33774"/>
                    <a:pt x="29424" y="9182"/>
                    <a:pt x="55907" y="14857"/>
                  </a:cubicBezTo>
                  <a:cubicBezTo>
                    <a:pt x="81445" y="18641"/>
                    <a:pt x="99416" y="42287"/>
                    <a:pt x="98471" y="64041"/>
                  </a:cubicBezTo>
                  <a:cubicBezTo>
                    <a:pt x="99416" y="85796"/>
                    <a:pt x="82391" y="109442"/>
                    <a:pt x="55907" y="113225"/>
                  </a:cubicBezTo>
                  <a:cubicBezTo>
                    <a:pt x="29424" y="118900"/>
                    <a:pt x="102" y="94308"/>
                    <a:pt x="102" y="64041"/>
                  </a:cubicBezTo>
                  <a:cubicBezTo>
                    <a:pt x="-1789" y="93363"/>
                    <a:pt x="22803" y="123630"/>
                    <a:pt x="55907" y="127413"/>
                  </a:cubicBezTo>
                  <a:cubicBezTo>
                    <a:pt x="89958" y="133088"/>
                    <a:pt x="125900" y="101875"/>
                    <a:pt x="125900" y="64041"/>
                  </a:cubicBezTo>
                  <a:cubicBezTo>
                    <a:pt x="126846" y="26207"/>
                    <a:pt x="89958" y="-5006"/>
                    <a:pt x="55907" y="6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52"/>
            <p:cNvSpPr/>
            <p:nvPr/>
          </p:nvSpPr>
          <p:spPr>
            <a:xfrm>
              <a:off x="1298651" y="33536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69993" y="669"/>
                  </a:move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3362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52"/>
            <p:cNvSpPr/>
            <p:nvPr/>
          </p:nvSpPr>
          <p:spPr>
            <a:xfrm>
              <a:off x="1982482" y="3353608"/>
              <a:ext cx="125917" cy="128082"/>
            </a:xfrm>
            <a:custGeom>
              <a:avLst/>
              <a:gdLst/>
              <a:ahLst/>
              <a:cxnLst/>
              <a:rect l="l" t="t" r="r" b="b"/>
              <a:pathLst>
                <a:path w="125917" h="128082" extrusionOk="0">
                  <a:moveTo>
                    <a:pt x="70011" y="127413"/>
                  </a:moveTo>
                  <a:cubicBezTo>
                    <a:pt x="103115" y="123630"/>
                    <a:pt x="127708" y="93362"/>
                    <a:pt x="125816" y="64041"/>
                  </a:cubicBezTo>
                  <a:cubicBezTo>
                    <a:pt x="125816" y="94308"/>
                    <a:pt x="96494" y="118900"/>
                    <a:pt x="70011" y="113225"/>
                  </a:cubicBezTo>
                  <a:cubicBezTo>
                    <a:pt x="44473" y="109442"/>
                    <a:pt x="26501" y="85796"/>
                    <a:pt x="27447" y="64041"/>
                  </a:cubicBezTo>
                  <a:cubicBezTo>
                    <a:pt x="26501" y="42287"/>
                    <a:pt x="43527" y="18640"/>
                    <a:pt x="70011" y="14857"/>
                  </a:cubicBezTo>
                  <a:cubicBezTo>
                    <a:pt x="96494" y="9182"/>
                    <a:pt x="125816" y="33774"/>
                    <a:pt x="125816" y="64041"/>
                  </a:cubicBezTo>
                  <a:cubicBezTo>
                    <a:pt x="127708" y="34720"/>
                    <a:pt x="103115" y="4453"/>
                    <a:pt x="70011" y="669"/>
                  </a:cubicBezTo>
                  <a:cubicBezTo>
                    <a:pt x="35960" y="-5006"/>
                    <a:pt x="18" y="26207"/>
                    <a:pt x="18" y="64041"/>
                  </a:cubicBezTo>
                  <a:cubicBezTo>
                    <a:pt x="-928" y="101875"/>
                    <a:pt x="35960" y="133088"/>
                    <a:pt x="70011" y="1274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08" name="Google Shape;1208;p52"/>
          <p:cNvSpPr txBox="1">
            <a:spLocks noGrp="1"/>
          </p:cNvSpPr>
          <p:nvPr>
            <p:ph type="title"/>
          </p:nvPr>
        </p:nvSpPr>
        <p:spPr>
          <a:xfrm>
            <a:off x="4273650" y="1587150"/>
            <a:ext cx="4155300" cy="196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Résolution</a:t>
            </a:r>
          </a:p>
        </p:txBody>
      </p:sp>
      <p:pic>
        <p:nvPicPr>
          <p:cNvPr id="1209" name="Google Shape;1209;p5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25542" r="25542"/>
          <a:stretch/>
        </p:blipFill>
        <p:spPr>
          <a:xfrm>
            <a:off x="0" y="0"/>
            <a:ext cx="3781202" cy="5144838"/>
          </a:xfrm>
          <a:prstGeom prst="rect">
            <a:avLst/>
          </a:prstGeom>
        </p:spPr>
      </p:pic>
      <p:grpSp>
        <p:nvGrpSpPr>
          <p:cNvPr id="1210" name="Google Shape;1210;p52"/>
          <p:cNvGrpSpPr/>
          <p:nvPr/>
        </p:nvGrpSpPr>
        <p:grpSpPr>
          <a:xfrm>
            <a:off x="2849064" y="4572000"/>
            <a:ext cx="1493519" cy="571500"/>
            <a:chOff x="4406264" y="2676525"/>
            <a:chExt cx="1493519" cy="571500"/>
          </a:xfrm>
        </p:grpSpPr>
        <p:sp>
          <p:nvSpPr>
            <p:cNvPr id="1211" name="Google Shape;1211;p52"/>
            <p:cNvSpPr/>
            <p:nvPr/>
          </p:nvSpPr>
          <p:spPr>
            <a:xfrm>
              <a:off x="4406264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52"/>
            <p:cNvSpPr/>
            <p:nvPr/>
          </p:nvSpPr>
          <p:spPr>
            <a:xfrm>
              <a:off x="4707255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52"/>
            <p:cNvSpPr/>
            <p:nvPr/>
          </p:nvSpPr>
          <p:spPr>
            <a:xfrm>
              <a:off x="5009197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52"/>
            <p:cNvSpPr/>
            <p:nvPr/>
          </p:nvSpPr>
          <p:spPr>
            <a:xfrm>
              <a:off x="5311139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52"/>
            <p:cNvSpPr/>
            <p:nvPr/>
          </p:nvSpPr>
          <p:spPr>
            <a:xfrm>
              <a:off x="5612129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" name="ZoneTexte 5">
            <a:extLst>
              <a:ext uri="{FF2B5EF4-FFF2-40B4-BE49-F238E27FC236}">
                <a16:creationId xmlns:a16="http://schemas.microsoft.com/office/drawing/2014/main" id="{E26321CB-314B-32D2-1C34-66C8781FD4D4}"/>
              </a:ext>
            </a:extLst>
          </p:cNvPr>
          <p:cNvSpPr txBox="1"/>
          <p:nvPr/>
        </p:nvSpPr>
        <p:spPr>
          <a:xfrm>
            <a:off x="4090874" y="389873"/>
            <a:ext cx="85872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Exo 2"/>
              <a:buNone/>
              <a:tabLst/>
              <a:defRPr/>
            </a:pPr>
            <a:r>
              <a:rPr kumimoji="0" lang="en" sz="4000" b="0" i="1" u="none" strike="noStrike" kern="0" cap="none" spc="0" normalizeH="0" baseline="0" noProof="0" dirty="0">
                <a:ln>
                  <a:noFill/>
                </a:ln>
                <a:solidFill>
                  <a:srgbClr val="BB2727"/>
                </a:solidFill>
                <a:effectLst/>
                <a:uLnTx/>
                <a:uFillTx/>
                <a:latin typeface="Exo 2"/>
                <a:sym typeface="Exo 2"/>
              </a:rPr>
              <a:t>03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p49"/>
          <p:cNvSpPr txBox="1">
            <a:spLocks noGrp="1"/>
          </p:cNvSpPr>
          <p:nvPr>
            <p:ph type="subTitle" idx="2"/>
          </p:nvPr>
        </p:nvSpPr>
        <p:spPr>
          <a:xfrm>
            <a:off x="715175" y="1571450"/>
            <a:ext cx="35832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Pour le timer utilisation de l’overflow</a:t>
            </a:r>
            <a:endParaRPr dirty="0"/>
          </a:p>
        </p:txBody>
      </p:sp>
      <p:sp>
        <p:nvSpPr>
          <p:cNvPr id="1130" name="Google Shape;1130;p49"/>
          <p:cNvSpPr txBox="1">
            <a:spLocks noGrp="1"/>
          </p:cNvSpPr>
          <p:nvPr>
            <p:ph type="subTitle" idx="4"/>
          </p:nvPr>
        </p:nvSpPr>
        <p:spPr>
          <a:xfrm>
            <a:off x="715175" y="2755550"/>
            <a:ext cx="35832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Pour le changement de mode je choisi un bouton pour permettre de changer de mode</a:t>
            </a:r>
            <a:endParaRPr dirty="0"/>
          </a:p>
        </p:txBody>
      </p:sp>
      <p:sp>
        <p:nvSpPr>
          <p:cNvPr id="1132" name="Google Shape;1132;p49"/>
          <p:cNvSpPr txBox="1">
            <a:spLocks noGrp="1"/>
          </p:cNvSpPr>
          <p:nvPr>
            <p:ph type="subTitle" idx="6"/>
          </p:nvPr>
        </p:nvSpPr>
        <p:spPr>
          <a:xfrm>
            <a:off x="715175" y="3939650"/>
            <a:ext cx="3583200" cy="5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Pour afficher l’attitude j’ai du recommencer plusieur fois le dernier td effectuer en cours</a:t>
            </a:r>
            <a:endParaRPr dirty="0"/>
          </a:p>
        </p:txBody>
      </p:sp>
      <p:pic>
        <p:nvPicPr>
          <p:cNvPr id="1133" name="Google Shape;1133;p49"/>
          <p:cNvPicPr preferRelativeResize="0">
            <a:picLocks noGrp="1"/>
          </p:cNvPicPr>
          <p:nvPr>
            <p:ph type="pic" idx="7"/>
          </p:nvPr>
        </p:nvPicPr>
        <p:blipFill rotWithShape="1">
          <a:blip r:embed="rId3">
            <a:alphaModFix/>
          </a:blip>
          <a:srcRect l="7111" r="50832"/>
          <a:stretch/>
        </p:blipFill>
        <p:spPr>
          <a:xfrm>
            <a:off x="5899900" y="0"/>
            <a:ext cx="3243950" cy="5141051"/>
          </a:xfrm>
          <a:prstGeom prst="rect">
            <a:avLst/>
          </a:prstGeom>
        </p:spPr>
      </p:pic>
      <p:grpSp>
        <p:nvGrpSpPr>
          <p:cNvPr id="1134" name="Google Shape;1134;p49"/>
          <p:cNvGrpSpPr/>
          <p:nvPr/>
        </p:nvGrpSpPr>
        <p:grpSpPr>
          <a:xfrm>
            <a:off x="4833564" y="4569550"/>
            <a:ext cx="1493519" cy="571500"/>
            <a:chOff x="4406264" y="2676525"/>
            <a:chExt cx="1493519" cy="571500"/>
          </a:xfrm>
        </p:grpSpPr>
        <p:sp>
          <p:nvSpPr>
            <p:cNvPr id="1135" name="Google Shape;1135;p49"/>
            <p:cNvSpPr/>
            <p:nvPr/>
          </p:nvSpPr>
          <p:spPr>
            <a:xfrm>
              <a:off x="4406264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4707255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5009197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5311139" y="2676525"/>
              <a:ext cx="287655" cy="571500"/>
            </a:xfrm>
            <a:custGeom>
              <a:avLst/>
              <a:gdLst/>
              <a:ahLst/>
              <a:cxnLst/>
              <a:rect l="l" t="t" r="r" b="b"/>
              <a:pathLst>
                <a:path w="287655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5612129" y="2676525"/>
              <a:ext cx="287654" cy="571500"/>
            </a:xfrm>
            <a:custGeom>
              <a:avLst/>
              <a:gdLst/>
              <a:ahLst/>
              <a:cxnLst/>
              <a:rect l="l" t="t" r="r" b="b"/>
              <a:pathLst>
                <a:path w="287654" h="571500" extrusionOk="0">
                  <a:moveTo>
                    <a:pt x="135255" y="0"/>
                  </a:moveTo>
                  <a:lnTo>
                    <a:pt x="0" y="0"/>
                  </a:lnTo>
                  <a:lnTo>
                    <a:pt x="152400" y="285750"/>
                  </a:lnTo>
                  <a:lnTo>
                    <a:pt x="0" y="571500"/>
                  </a:lnTo>
                  <a:lnTo>
                    <a:pt x="135255" y="571500"/>
                  </a:lnTo>
                  <a:lnTo>
                    <a:pt x="287655" y="2857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0" name="Google Shape;1140;p49"/>
          <p:cNvGrpSpPr/>
          <p:nvPr/>
        </p:nvGrpSpPr>
        <p:grpSpPr>
          <a:xfrm>
            <a:off x="8121400" y="-801457"/>
            <a:ext cx="1779287" cy="1779287"/>
            <a:chOff x="0" y="1707554"/>
            <a:chExt cx="3442893" cy="3442892"/>
          </a:xfrm>
        </p:grpSpPr>
        <p:sp>
          <p:nvSpPr>
            <p:cNvPr id="1141" name="Google Shape;1141;p49"/>
            <p:cNvSpPr/>
            <p:nvPr/>
          </p:nvSpPr>
          <p:spPr>
            <a:xfrm>
              <a:off x="0" y="1707554"/>
              <a:ext cx="3442893" cy="3442892"/>
            </a:xfrm>
            <a:custGeom>
              <a:avLst/>
              <a:gdLst/>
              <a:ahLst/>
              <a:cxnLst/>
              <a:rect l="l" t="t" r="r" b="b"/>
              <a:pathLst>
                <a:path w="3442893" h="3442892" extrusionOk="0">
                  <a:moveTo>
                    <a:pt x="1721446" y="0"/>
                  </a:moveTo>
                  <a:cubicBezTo>
                    <a:pt x="770867" y="0"/>
                    <a:pt x="0" y="770867"/>
                    <a:pt x="0" y="1721446"/>
                  </a:cubicBezTo>
                  <a:cubicBezTo>
                    <a:pt x="0" y="2672025"/>
                    <a:pt x="770867" y="3442892"/>
                    <a:pt x="1721446" y="3442892"/>
                  </a:cubicBezTo>
                  <a:cubicBezTo>
                    <a:pt x="2672025" y="3442892"/>
                    <a:pt x="3442892" y="2672025"/>
                    <a:pt x="3442892" y="1721446"/>
                  </a:cubicBezTo>
                  <a:cubicBezTo>
                    <a:pt x="3443838" y="770867"/>
                    <a:pt x="2672971" y="0"/>
                    <a:pt x="1721446" y="0"/>
                  </a:cubicBezTo>
                  <a:close/>
                  <a:moveTo>
                    <a:pt x="99314" y="1903995"/>
                  </a:moveTo>
                  <a:cubicBezTo>
                    <a:pt x="73776" y="1723338"/>
                    <a:pt x="83235" y="1538897"/>
                    <a:pt x="115394" y="1358240"/>
                  </a:cubicBezTo>
                  <a:cubicBezTo>
                    <a:pt x="185387" y="995980"/>
                    <a:pt x="396311" y="666824"/>
                    <a:pt x="679120" y="430362"/>
                  </a:cubicBezTo>
                  <a:cubicBezTo>
                    <a:pt x="968550" y="200520"/>
                    <a:pt x="1337431" y="70939"/>
                    <a:pt x="1705367" y="74722"/>
                  </a:cubicBezTo>
                  <a:cubicBezTo>
                    <a:pt x="1888861" y="76614"/>
                    <a:pt x="2071410" y="110664"/>
                    <a:pt x="2242609" y="174036"/>
                  </a:cubicBezTo>
                  <a:cubicBezTo>
                    <a:pt x="2411916" y="240246"/>
                    <a:pt x="2570819" y="331993"/>
                    <a:pt x="2705130" y="451170"/>
                  </a:cubicBezTo>
                  <a:cubicBezTo>
                    <a:pt x="2409079" y="248758"/>
                    <a:pt x="2055331" y="142823"/>
                    <a:pt x="1706312" y="157011"/>
                  </a:cubicBezTo>
                  <a:cubicBezTo>
                    <a:pt x="1358240" y="171199"/>
                    <a:pt x="1014897" y="292267"/>
                    <a:pt x="747221" y="514542"/>
                  </a:cubicBezTo>
                  <a:cubicBezTo>
                    <a:pt x="476708" y="731142"/>
                    <a:pt x="279026" y="1037597"/>
                    <a:pt x="196737" y="1376211"/>
                  </a:cubicBezTo>
                  <a:cubicBezTo>
                    <a:pt x="113502" y="1714825"/>
                    <a:pt x="135256" y="2082761"/>
                    <a:pt x="272405" y="2414754"/>
                  </a:cubicBezTo>
                  <a:cubicBezTo>
                    <a:pt x="184441" y="2258689"/>
                    <a:pt x="128636" y="2083706"/>
                    <a:pt x="99314" y="1903995"/>
                  </a:cubicBezTo>
                  <a:close/>
                  <a:moveTo>
                    <a:pt x="2501772" y="2794039"/>
                  </a:moveTo>
                  <a:cubicBezTo>
                    <a:pt x="2238826" y="2984155"/>
                    <a:pt x="1904941" y="3073065"/>
                    <a:pt x="1584298" y="3034285"/>
                  </a:cubicBezTo>
                  <a:cubicBezTo>
                    <a:pt x="1263655" y="2996451"/>
                    <a:pt x="961929" y="2834711"/>
                    <a:pt x="753842" y="2594465"/>
                  </a:cubicBezTo>
                  <a:cubicBezTo>
                    <a:pt x="545755" y="2353274"/>
                    <a:pt x="432253" y="2035468"/>
                    <a:pt x="443603" y="1722392"/>
                  </a:cubicBezTo>
                  <a:cubicBezTo>
                    <a:pt x="455899" y="2034522"/>
                    <a:pt x="579806" y="2338140"/>
                    <a:pt x="792622" y="2559469"/>
                  </a:cubicBezTo>
                  <a:cubicBezTo>
                    <a:pt x="1000709" y="2783635"/>
                    <a:pt x="1291085" y="2926458"/>
                    <a:pt x="1592811" y="2952942"/>
                  </a:cubicBezTo>
                  <a:cubicBezTo>
                    <a:pt x="1894537" y="2976588"/>
                    <a:pt x="2201938" y="2896191"/>
                    <a:pt x="2444075" y="2716480"/>
                  </a:cubicBezTo>
                  <a:cubicBezTo>
                    <a:pt x="2686213" y="2539606"/>
                    <a:pt x="2860249" y="2270985"/>
                    <a:pt x="2919838" y="1977771"/>
                  </a:cubicBezTo>
                  <a:cubicBezTo>
                    <a:pt x="2982263" y="1685504"/>
                    <a:pt x="2935917" y="1369590"/>
                    <a:pt x="2785527" y="1109481"/>
                  </a:cubicBezTo>
                  <a:cubicBezTo>
                    <a:pt x="2637974" y="847481"/>
                    <a:pt x="2390162" y="645069"/>
                    <a:pt x="2103569" y="547647"/>
                  </a:cubicBezTo>
                  <a:cubicBezTo>
                    <a:pt x="1817923" y="451170"/>
                    <a:pt x="1493496" y="458737"/>
                    <a:pt x="1212579" y="580752"/>
                  </a:cubicBezTo>
                  <a:cubicBezTo>
                    <a:pt x="927878" y="696145"/>
                    <a:pt x="692362" y="924095"/>
                    <a:pt x="554268" y="1204066"/>
                  </a:cubicBezTo>
                  <a:cubicBezTo>
                    <a:pt x="670607" y="913691"/>
                    <a:pt x="903286" y="668716"/>
                    <a:pt x="1190825" y="532513"/>
                  </a:cubicBezTo>
                  <a:cubicBezTo>
                    <a:pt x="1479309" y="395365"/>
                    <a:pt x="1820760" y="375502"/>
                    <a:pt x="2129107" y="468195"/>
                  </a:cubicBezTo>
                  <a:cubicBezTo>
                    <a:pt x="2440292" y="558997"/>
                    <a:pt x="2707021" y="780326"/>
                    <a:pt x="2870653" y="1059351"/>
                  </a:cubicBezTo>
                  <a:cubicBezTo>
                    <a:pt x="3035231" y="1339323"/>
                    <a:pt x="3090091" y="1680775"/>
                    <a:pt x="3025773" y="1999526"/>
                  </a:cubicBezTo>
                  <a:cubicBezTo>
                    <a:pt x="2956726" y="2317331"/>
                    <a:pt x="2764718" y="2605815"/>
                    <a:pt x="2501772" y="2794039"/>
                  </a:cubicBezTo>
                  <a:close/>
                  <a:moveTo>
                    <a:pt x="1721446" y="2155591"/>
                  </a:moveTo>
                  <a:cubicBezTo>
                    <a:pt x="1482146" y="2155591"/>
                    <a:pt x="1287301" y="1960746"/>
                    <a:pt x="1287301" y="1721446"/>
                  </a:cubicBezTo>
                  <a:cubicBezTo>
                    <a:pt x="1287301" y="1482146"/>
                    <a:pt x="1482146" y="1287301"/>
                    <a:pt x="1721446" y="1287301"/>
                  </a:cubicBezTo>
                  <a:cubicBezTo>
                    <a:pt x="1960746" y="1287301"/>
                    <a:pt x="2155591" y="1482146"/>
                    <a:pt x="2155591" y="1721446"/>
                  </a:cubicBezTo>
                  <a:cubicBezTo>
                    <a:pt x="2155591" y="1960746"/>
                    <a:pt x="1960746" y="2155591"/>
                    <a:pt x="1721446" y="2155591"/>
                  </a:cubicBezTo>
                  <a:close/>
                  <a:moveTo>
                    <a:pt x="1928587" y="2399620"/>
                  </a:moveTo>
                  <a:cubicBezTo>
                    <a:pt x="1892645" y="2343815"/>
                    <a:pt x="1856703" y="2288010"/>
                    <a:pt x="1819814" y="2232205"/>
                  </a:cubicBezTo>
                  <a:cubicBezTo>
                    <a:pt x="1853865" y="2225584"/>
                    <a:pt x="1886024" y="2216125"/>
                    <a:pt x="1917237" y="2202883"/>
                  </a:cubicBezTo>
                  <a:cubicBezTo>
                    <a:pt x="1921020" y="2269093"/>
                    <a:pt x="1924804" y="2334357"/>
                    <a:pt x="1928587" y="2399620"/>
                  </a:cubicBezTo>
                  <a:close/>
                  <a:moveTo>
                    <a:pt x="1759280" y="2238826"/>
                  </a:moveTo>
                  <a:cubicBezTo>
                    <a:pt x="1744146" y="2289902"/>
                    <a:pt x="1729013" y="2340978"/>
                    <a:pt x="1713879" y="2392053"/>
                  </a:cubicBezTo>
                  <a:cubicBezTo>
                    <a:pt x="1702529" y="2340978"/>
                    <a:pt x="1692125" y="2288956"/>
                    <a:pt x="1680775" y="2237880"/>
                  </a:cubicBezTo>
                  <a:cubicBezTo>
                    <a:pt x="1694962" y="2238826"/>
                    <a:pt x="1708204" y="2241663"/>
                    <a:pt x="1722392" y="2241663"/>
                  </a:cubicBezTo>
                  <a:cubicBezTo>
                    <a:pt x="1734688" y="2242609"/>
                    <a:pt x="1746984" y="2239772"/>
                    <a:pt x="1759280" y="2238826"/>
                  </a:cubicBezTo>
                  <a:close/>
                  <a:moveTo>
                    <a:pt x="1623078" y="2233151"/>
                  </a:moveTo>
                  <a:cubicBezTo>
                    <a:pt x="1580515" y="2287064"/>
                    <a:pt x="1538897" y="2341923"/>
                    <a:pt x="1497280" y="2396783"/>
                  </a:cubicBezTo>
                  <a:lnTo>
                    <a:pt x="1516197" y="2200046"/>
                  </a:lnTo>
                  <a:cubicBezTo>
                    <a:pt x="1549302" y="2214234"/>
                    <a:pt x="1585244" y="2225584"/>
                    <a:pt x="1623078" y="2233151"/>
                  </a:cubicBezTo>
                  <a:close/>
                  <a:moveTo>
                    <a:pt x="1457554" y="2168833"/>
                  </a:moveTo>
                  <a:lnTo>
                    <a:pt x="1267438" y="2312602"/>
                  </a:lnTo>
                  <a:cubicBezTo>
                    <a:pt x="1299597" y="2240717"/>
                    <a:pt x="1331756" y="2169779"/>
                    <a:pt x="1363915" y="2097894"/>
                  </a:cubicBezTo>
                  <a:cubicBezTo>
                    <a:pt x="1392290" y="2125324"/>
                    <a:pt x="1423504" y="2148024"/>
                    <a:pt x="1457554" y="2168833"/>
                  </a:cubicBezTo>
                  <a:close/>
                  <a:moveTo>
                    <a:pt x="1326081" y="2056277"/>
                  </a:moveTo>
                  <a:cubicBezTo>
                    <a:pt x="1266492" y="2075194"/>
                    <a:pt x="1206904" y="2094111"/>
                    <a:pt x="1148261" y="2113028"/>
                  </a:cubicBezTo>
                  <a:cubicBezTo>
                    <a:pt x="1189879" y="2068573"/>
                    <a:pt x="1230550" y="2023172"/>
                    <a:pt x="1271222" y="1977771"/>
                  </a:cubicBezTo>
                  <a:cubicBezTo>
                    <a:pt x="1287301" y="2006147"/>
                    <a:pt x="1305272" y="2032630"/>
                    <a:pt x="1326081" y="2056277"/>
                  </a:cubicBezTo>
                  <a:close/>
                  <a:moveTo>
                    <a:pt x="1178529" y="1297705"/>
                  </a:moveTo>
                  <a:cubicBezTo>
                    <a:pt x="1231496" y="1323243"/>
                    <a:pt x="1284464" y="1349727"/>
                    <a:pt x="1336485" y="1375265"/>
                  </a:cubicBezTo>
                  <a:cubicBezTo>
                    <a:pt x="1316623" y="1397966"/>
                    <a:pt x="1297706" y="1421612"/>
                    <a:pt x="1281626" y="1447150"/>
                  </a:cubicBezTo>
                  <a:cubicBezTo>
                    <a:pt x="1247575" y="1397020"/>
                    <a:pt x="1212579" y="1346890"/>
                    <a:pt x="1178529" y="1297705"/>
                  </a:cubicBezTo>
                  <a:close/>
                  <a:moveTo>
                    <a:pt x="1380940" y="1331756"/>
                  </a:moveTo>
                  <a:cubicBezTo>
                    <a:pt x="1360132" y="1259872"/>
                    <a:pt x="1339323" y="1187987"/>
                    <a:pt x="1318514" y="1116102"/>
                  </a:cubicBezTo>
                  <a:cubicBezTo>
                    <a:pt x="1369590" y="1167178"/>
                    <a:pt x="1421612" y="1217308"/>
                    <a:pt x="1473634" y="1267438"/>
                  </a:cubicBezTo>
                  <a:cubicBezTo>
                    <a:pt x="1439583" y="1285409"/>
                    <a:pt x="1408370" y="1307164"/>
                    <a:pt x="1380940" y="1331756"/>
                  </a:cubicBezTo>
                  <a:close/>
                  <a:moveTo>
                    <a:pt x="1529439" y="1239063"/>
                  </a:moveTo>
                  <a:cubicBezTo>
                    <a:pt x="1530385" y="1181366"/>
                    <a:pt x="1531330" y="1124615"/>
                    <a:pt x="1531330" y="1066918"/>
                  </a:cubicBezTo>
                  <a:cubicBezTo>
                    <a:pt x="1558760" y="1115157"/>
                    <a:pt x="1585244" y="1164341"/>
                    <a:pt x="1612673" y="1212579"/>
                  </a:cubicBezTo>
                  <a:cubicBezTo>
                    <a:pt x="1584298" y="1219200"/>
                    <a:pt x="1556868" y="1227713"/>
                    <a:pt x="1529439" y="1239063"/>
                  </a:cubicBezTo>
                  <a:close/>
                  <a:moveTo>
                    <a:pt x="1670370" y="1205958"/>
                  </a:moveTo>
                  <a:cubicBezTo>
                    <a:pt x="1694017" y="1133128"/>
                    <a:pt x="1717663" y="1061243"/>
                    <a:pt x="1741309" y="988413"/>
                  </a:cubicBezTo>
                  <a:cubicBezTo>
                    <a:pt x="1753605" y="1061243"/>
                    <a:pt x="1765901" y="1134074"/>
                    <a:pt x="1778197" y="1205958"/>
                  </a:cubicBezTo>
                  <a:cubicBezTo>
                    <a:pt x="1759280" y="1204066"/>
                    <a:pt x="1741309" y="1200283"/>
                    <a:pt x="1722392" y="1200283"/>
                  </a:cubicBezTo>
                  <a:cubicBezTo>
                    <a:pt x="1704421" y="1201229"/>
                    <a:pt x="1687396" y="1204066"/>
                    <a:pt x="1670370" y="1205958"/>
                  </a:cubicBezTo>
                  <a:close/>
                  <a:moveTo>
                    <a:pt x="1838731" y="1215417"/>
                  </a:moveTo>
                  <a:cubicBezTo>
                    <a:pt x="1879403" y="1160557"/>
                    <a:pt x="1920075" y="1106644"/>
                    <a:pt x="1960746" y="1051785"/>
                  </a:cubicBezTo>
                  <a:cubicBezTo>
                    <a:pt x="1954125" y="1118940"/>
                    <a:pt x="1948450" y="1185149"/>
                    <a:pt x="1942775" y="1252305"/>
                  </a:cubicBezTo>
                  <a:cubicBezTo>
                    <a:pt x="1909670" y="1236225"/>
                    <a:pt x="1875620" y="1223929"/>
                    <a:pt x="1838731" y="1215417"/>
                  </a:cubicBezTo>
                  <a:close/>
                  <a:moveTo>
                    <a:pt x="2001418" y="1283518"/>
                  </a:moveTo>
                  <a:cubicBezTo>
                    <a:pt x="2051548" y="1245684"/>
                    <a:pt x="2100732" y="1208796"/>
                    <a:pt x="2149916" y="1170962"/>
                  </a:cubicBezTo>
                  <a:cubicBezTo>
                    <a:pt x="2124378" y="1227713"/>
                    <a:pt x="2099786" y="1284464"/>
                    <a:pt x="2074248" y="1341215"/>
                  </a:cubicBezTo>
                  <a:cubicBezTo>
                    <a:pt x="2052493" y="1320406"/>
                    <a:pt x="2027901" y="1300543"/>
                    <a:pt x="2001418" y="1283518"/>
                  </a:cubicBezTo>
                  <a:close/>
                  <a:moveTo>
                    <a:pt x="2113028" y="1381886"/>
                  </a:moveTo>
                  <a:cubicBezTo>
                    <a:pt x="2177346" y="1361077"/>
                    <a:pt x="2241663" y="1340269"/>
                    <a:pt x="2305981" y="1318514"/>
                  </a:cubicBezTo>
                  <a:cubicBezTo>
                    <a:pt x="2261526" y="1368644"/>
                    <a:pt x="2218017" y="1417828"/>
                    <a:pt x="2173562" y="1467958"/>
                  </a:cubicBezTo>
                  <a:cubicBezTo>
                    <a:pt x="2156537" y="1436745"/>
                    <a:pt x="2136674" y="1408370"/>
                    <a:pt x="2113028" y="1381886"/>
                  </a:cubicBezTo>
                  <a:close/>
                  <a:moveTo>
                    <a:pt x="2274768" y="2139512"/>
                  </a:moveTo>
                  <a:cubicBezTo>
                    <a:pt x="2218963" y="2115865"/>
                    <a:pt x="2164104" y="2091273"/>
                    <a:pt x="2108299" y="2067627"/>
                  </a:cubicBezTo>
                  <a:cubicBezTo>
                    <a:pt x="2130053" y="2043035"/>
                    <a:pt x="2148970" y="2017497"/>
                    <a:pt x="2165995" y="1989121"/>
                  </a:cubicBezTo>
                  <a:cubicBezTo>
                    <a:pt x="2202884" y="2039252"/>
                    <a:pt x="2238826" y="2089381"/>
                    <a:pt x="2274768" y="2139512"/>
                  </a:cubicBezTo>
                  <a:close/>
                  <a:moveTo>
                    <a:pt x="2064790" y="2111136"/>
                  </a:moveTo>
                  <a:cubicBezTo>
                    <a:pt x="2087490" y="2179237"/>
                    <a:pt x="2109245" y="2247338"/>
                    <a:pt x="2131945" y="2314494"/>
                  </a:cubicBezTo>
                  <a:cubicBezTo>
                    <a:pt x="2078977" y="2268147"/>
                    <a:pt x="2026010" y="2221800"/>
                    <a:pt x="1973042" y="2175454"/>
                  </a:cubicBezTo>
                  <a:cubicBezTo>
                    <a:pt x="2006147" y="2156537"/>
                    <a:pt x="2036414" y="2135728"/>
                    <a:pt x="2064790" y="2111136"/>
                  </a:cubicBezTo>
                  <a:close/>
                  <a:moveTo>
                    <a:pt x="1946558" y="2189642"/>
                  </a:moveTo>
                  <a:cubicBezTo>
                    <a:pt x="2012768" y="2245447"/>
                    <a:pt x="2078977" y="2302198"/>
                    <a:pt x="2146133" y="2357057"/>
                  </a:cubicBezTo>
                  <a:cubicBezTo>
                    <a:pt x="2180183" y="2456371"/>
                    <a:pt x="2214234" y="2554740"/>
                    <a:pt x="2252068" y="2653108"/>
                  </a:cubicBezTo>
                  <a:cubicBezTo>
                    <a:pt x="2228422" y="2562306"/>
                    <a:pt x="2202884" y="2472451"/>
                    <a:pt x="2176400" y="2382595"/>
                  </a:cubicBezTo>
                  <a:cubicBezTo>
                    <a:pt x="2251122" y="2445021"/>
                    <a:pt x="2327736" y="2505555"/>
                    <a:pt x="2405295" y="2565144"/>
                  </a:cubicBezTo>
                  <a:cubicBezTo>
                    <a:pt x="2323007" y="2631353"/>
                    <a:pt x="2231259" y="2686213"/>
                    <a:pt x="2131945" y="2726884"/>
                  </a:cubicBezTo>
                  <a:cubicBezTo>
                    <a:pt x="2075194" y="2629462"/>
                    <a:pt x="2014659" y="2533931"/>
                    <a:pt x="1954125" y="2438400"/>
                  </a:cubicBezTo>
                  <a:cubicBezTo>
                    <a:pt x="1951288" y="2356111"/>
                    <a:pt x="1948450" y="2272876"/>
                    <a:pt x="1945612" y="2190588"/>
                  </a:cubicBezTo>
                  <a:cubicBezTo>
                    <a:pt x="1945612" y="2190588"/>
                    <a:pt x="1946558" y="2189642"/>
                    <a:pt x="1946558" y="2189642"/>
                  </a:cubicBezTo>
                  <a:close/>
                  <a:moveTo>
                    <a:pt x="2165995" y="2343815"/>
                  </a:moveTo>
                  <a:cubicBezTo>
                    <a:pt x="2140458" y="2259634"/>
                    <a:pt x="2114920" y="2175454"/>
                    <a:pt x="2088436" y="2091273"/>
                  </a:cubicBezTo>
                  <a:cubicBezTo>
                    <a:pt x="2089382" y="2090327"/>
                    <a:pt x="2089382" y="2090327"/>
                    <a:pt x="2090327" y="2089381"/>
                  </a:cubicBezTo>
                  <a:cubicBezTo>
                    <a:pt x="2160320" y="2117757"/>
                    <a:pt x="2231259" y="2147078"/>
                    <a:pt x="2302198" y="2175454"/>
                  </a:cubicBezTo>
                  <a:cubicBezTo>
                    <a:pt x="2371245" y="2270039"/>
                    <a:pt x="2441238" y="2362732"/>
                    <a:pt x="2514068" y="2454479"/>
                  </a:cubicBezTo>
                  <a:cubicBezTo>
                    <a:pt x="2458263" y="2365570"/>
                    <a:pt x="2400566" y="2277606"/>
                    <a:pt x="2341924" y="2191533"/>
                  </a:cubicBezTo>
                  <a:cubicBezTo>
                    <a:pt x="2437454" y="2229367"/>
                    <a:pt x="2532985" y="2266255"/>
                    <a:pt x="2630408" y="2300306"/>
                  </a:cubicBezTo>
                  <a:cubicBezTo>
                    <a:pt x="2527310" y="2250176"/>
                    <a:pt x="2423267" y="2202883"/>
                    <a:pt x="2318277" y="2157483"/>
                  </a:cubicBezTo>
                  <a:cubicBezTo>
                    <a:pt x="2273822" y="2092219"/>
                    <a:pt x="2228422" y="2026955"/>
                    <a:pt x="2183021" y="1961692"/>
                  </a:cubicBezTo>
                  <a:cubicBezTo>
                    <a:pt x="2183021" y="1961692"/>
                    <a:pt x="2183021" y="1960746"/>
                    <a:pt x="2183967" y="1960746"/>
                  </a:cubicBezTo>
                  <a:cubicBezTo>
                    <a:pt x="2270039" y="1969259"/>
                    <a:pt x="2356111" y="1976825"/>
                    <a:pt x="2442184" y="1984392"/>
                  </a:cubicBezTo>
                  <a:cubicBezTo>
                    <a:pt x="2530148" y="2047764"/>
                    <a:pt x="2620003" y="2110190"/>
                    <a:pt x="2710805" y="2170725"/>
                  </a:cubicBezTo>
                  <a:cubicBezTo>
                    <a:pt x="2640812" y="2324898"/>
                    <a:pt x="2536769" y="2459209"/>
                    <a:pt x="2407187" y="2564198"/>
                  </a:cubicBezTo>
                  <a:cubicBezTo>
                    <a:pt x="2326790" y="2489476"/>
                    <a:pt x="2246393" y="2415700"/>
                    <a:pt x="2165995" y="2343815"/>
                  </a:cubicBezTo>
                  <a:close/>
                  <a:moveTo>
                    <a:pt x="2237880" y="1674154"/>
                  </a:moveTo>
                  <a:cubicBezTo>
                    <a:pt x="2299360" y="1694016"/>
                    <a:pt x="2360841" y="1713879"/>
                    <a:pt x="2423267" y="1733742"/>
                  </a:cubicBezTo>
                  <a:cubicBezTo>
                    <a:pt x="2361786" y="1746984"/>
                    <a:pt x="2299360" y="1760226"/>
                    <a:pt x="2237880" y="1773468"/>
                  </a:cubicBezTo>
                  <a:cubicBezTo>
                    <a:pt x="2239772" y="1756442"/>
                    <a:pt x="2242609" y="1740363"/>
                    <a:pt x="2242609" y="1722392"/>
                  </a:cubicBezTo>
                  <a:cubicBezTo>
                    <a:pt x="2242609" y="1705367"/>
                    <a:pt x="2239772" y="1690233"/>
                    <a:pt x="2237880" y="1674154"/>
                  </a:cubicBezTo>
                  <a:close/>
                  <a:moveTo>
                    <a:pt x="2232205" y="1619294"/>
                  </a:moveTo>
                  <a:cubicBezTo>
                    <a:pt x="2225584" y="1584298"/>
                    <a:pt x="2215180" y="1550247"/>
                    <a:pt x="2200992" y="1519034"/>
                  </a:cubicBezTo>
                  <a:cubicBezTo>
                    <a:pt x="2270985" y="1518088"/>
                    <a:pt x="2340978" y="1518088"/>
                    <a:pt x="2410970" y="1517143"/>
                  </a:cubicBezTo>
                  <a:cubicBezTo>
                    <a:pt x="2351382" y="1550247"/>
                    <a:pt x="2291793" y="1585244"/>
                    <a:pt x="2232205" y="1619294"/>
                  </a:cubicBezTo>
                  <a:close/>
                  <a:moveTo>
                    <a:pt x="2230313" y="1831165"/>
                  </a:moveTo>
                  <a:cubicBezTo>
                    <a:pt x="2288010" y="1873728"/>
                    <a:pt x="2345707" y="1916291"/>
                    <a:pt x="2403404" y="1957908"/>
                  </a:cubicBezTo>
                  <a:cubicBezTo>
                    <a:pt x="2334357" y="1949396"/>
                    <a:pt x="2265310" y="1941829"/>
                    <a:pt x="2196263" y="1934262"/>
                  </a:cubicBezTo>
                  <a:cubicBezTo>
                    <a:pt x="2211396" y="1901157"/>
                    <a:pt x="2222746" y="1867107"/>
                    <a:pt x="2230313" y="1831165"/>
                  </a:cubicBezTo>
                  <a:close/>
                  <a:moveTo>
                    <a:pt x="2481909" y="1988176"/>
                  </a:moveTo>
                  <a:cubicBezTo>
                    <a:pt x="2575548" y="1995742"/>
                    <a:pt x="2670133" y="2002363"/>
                    <a:pt x="2763772" y="2007093"/>
                  </a:cubicBezTo>
                  <a:cubicBezTo>
                    <a:pt x="2659729" y="1990067"/>
                    <a:pt x="2554740" y="1976825"/>
                    <a:pt x="2450696" y="1963584"/>
                  </a:cubicBezTo>
                  <a:cubicBezTo>
                    <a:pt x="2379758" y="1908724"/>
                    <a:pt x="2308819" y="1854811"/>
                    <a:pt x="2236934" y="1801843"/>
                  </a:cubicBezTo>
                  <a:cubicBezTo>
                    <a:pt x="2313548" y="1783872"/>
                    <a:pt x="2390162" y="1765901"/>
                    <a:pt x="2465830" y="1747930"/>
                  </a:cubicBezTo>
                  <a:cubicBezTo>
                    <a:pt x="2573657" y="1781980"/>
                    <a:pt x="2682429" y="1814139"/>
                    <a:pt x="2792148" y="1843461"/>
                  </a:cubicBezTo>
                  <a:cubicBezTo>
                    <a:pt x="2697563" y="1805627"/>
                    <a:pt x="2602978" y="1770630"/>
                    <a:pt x="2507447" y="1737525"/>
                  </a:cubicBezTo>
                  <a:cubicBezTo>
                    <a:pt x="2599194" y="1714825"/>
                    <a:pt x="2690942" y="1691179"/>
                    <a:pt x="2782689" y="1664695"/>
                  </a:cubicBezTo>
                  <a:cubicBezTo>
                    <a:pt x="2677700" y="1681720"/>
                    <a:pt x="2572711" y="1702529"/>
                    <a:pt x="2468667" y="1724284"/>
                  </a:cubicBezTo>
                  <a:cubicBezTo>
                    <a:pt x="2392999" y="1697800"/>
                    <a:pt x="2317331" y="1672262"/>
                    <a:pt x="2241663" y="1646724"/>
                  </a:cubicBezTo>
                  <a:cubicBezTo>
                    <a:pt x="2312602" y="1604161"/>
                    <a:pt x="2384487" y="1560652"/>
                    <a:pt x="2454480" y="1517143"/>
                  </a:cubicBezTo>
                  <a:cubicBezTo>
                    <a:pt x="2560415" y="1515251"/>
                    <a:pt x="2666350" y="1512413"/>
                    <a:pt x="2772285" y="1505792"/>
                  </a:cubicBezTo>
                  <a:cubicBezTo>
                    <a:pt x="2677700" y="1500117"/>
                    <a:pt x="2583115" y="1497280"/>
                    <a:pt x="2488530" y="1495388"/>
                  </a:cubicBezTo>
                  <a:cubicBezTo>
                    <a:pt x="2561360" y="1449987"/>
                    <a:pt x="2633245" y="1404586"/>
                    <a:pt x="2704184" y="1356348"/>
                  </a:cubicBezTo>
                  <a:cubicBezTo>
                    <a:pt x="2618111" y="1400803"/>
                    <a:pt x="2533931" y="1447150"/>
                    <a:pt x="2449750" y="1494442"/>
                  </a:cubicBezTo>
                  <a:cubicBezTo>
                    <a:pt x="2363678" y="1492551"/>
                    <a:pt x="2276660" y="1492551"/>
                    <a:pt x="2190588" y="1491605"/>
                  </a:cubicBezTo>
                  <a:cubicBezTo>
                    <a:pt x="2243555" y="1430124"/>
                    <a:pt x="2295577" y="1367698"/>
                    <a:pt x="2347599" y="1305272"/>
                  </a:cubicBezTo>
                  <a:cubicBezTo>
                    <a:pt x="2449750" y="1271222"/>
                    <a:pt x="2550956" y="1235280"/>
                    <a:pt x="2651216" y="1197445"/>
                  </a:cubicBezTo>
                  <a:cubicBezTo>
                    <a:pt x="2557577" y="1221092"/>
                    <a:pt x="2465830" y="1246630"/>
                    <a:pt x="2373136" y="1274059"/>
                  </a:cubicBezTo>
                  <a:cubicBezTo>
                    <a:pt x="2434617" y="1199337"/>
                    <a:pt x="2496097" y="1124615"/>
                    <a:pt x="2554740" y="1048001"/>
                  </a:cubicBezTo>
                  <a:cubicBezTo>
                    <a:pt x="2479072" y="1125561"/>
                    <a:pt x="2406241" y="1205012"/>
                    <a:pt x="2334357" y="1285409"/>
                  </a:cubicBezTo>
                  <a:cubicBezTo>
                    <a:pt x="2254905" y="1309056"/>
                    <a:pt x="2176400" y="1333648"/>
                    <a:pt x="2096948" y="1358240"/>
                  </a:cubicBezTo>
                  <a:cubicBezTo>
                    <a:pt x="2127216" y="1287301"/>
                    <a:pt x="2156537" y="1216363"/>
                    <a:pt x="2185858" y="1144478"/>
                  </a:cubicBezTo>
                  <a:cubicBezTo>
                    <a:pt x="2276660" y="1075431"/>
                    <a:pt x="2365570" y="1005438"/>
                    <a:pt x="2453534" y="932608"/>
                  </a:cubicBezTo>
                  <a:cubicBezTo>
                    <a:pt x="2368407" y="988413"/>
                    <a:pt x="2285173" y="1046110"/>
                    <a:pt x="2201938" y="1104752"/>
                  </a:cubicBezTo>
                  <a:cubicBezTo>
                    <a:pt x="2236934" y="1017734"/>
                    <a:pt x="2271931" y="929770"/>
                    <a:pt x="2304090" y="840860"/>
                  </a:cubicBezTo>
                  <a:cubicBezTo>
                    <a:pt x="2256797" y="936391"/>
                    <a:pt x="2211396" y="1032868"/>
                    <a:pt x="2167887" y="1129344"/>
                  </a:cubicBezTo>
                  <a:cubicBezTo>
                    <a:pt x="2102624" y="1175691"/>
                    <a:pt x="2037360" y="1222983"/>
                    <a:pt x="1973042" y="1270276"/>
                  </a:cubicBezTo>
                  <a:cubicBezTo>
                    <a:pt x="1972096" y="1269330"/>
                    <a:pt x="1970205" y="1268384"/>
                    <a:pt x="1968313" y="1268384"/>
                  </a:cubicBezTo>
                  <a:cubicBezTo>
                    <a:pt x="1973988" y="1185149"/>
                    <a:pt x="1979663" y="1101915"/>
                    <a:pt x="1985338" y="1018680"/>
                  </a:cubicBezTo>
                  <a:cubicBezTo>
                    <a:pt x="2049656" y="931662"/>
                    <a:pt x="2113028" y="843698"/>
                    <a:pt x="2173562" y="753842"/>
                  </a:cubicBezTo>
                  <a:cubicBezTo>
                    <a:pt x="2110190" y="827618"/>
                    <a:pt x="2048710" y="903286"/>
                    <a:pt x="1987230" y="979900"/>
                  </a:cubicBezTo>
                  <a:cubicBezTo>
                    <a:pt x="1992905" y="882478"/>
                    <a:pt x="1997634" y="784109"/>
                    <a:pt x="1999526" y="686687"/>
                  </a:cubicBezTo>
                  <a:cubicBezTo>
                    <a:pt x="1984392" y="794514"/>
                    <a:pt x="1973042" y="902340"/>
                    <a:pt x="1962638" y="1010167"/>
                  </a:cubicBezTo>
                  <a:cubicBezTo>
                    <a:pt x="1909670" y="1077323"/>
                    <a:pt x="1857648" y="1143532"/>
                    <a:pt x="1805627" y="1210687"/>
                  </a:cubicBezTo>
                  <a:cubicBezTo>
                    <a:pt x="1805627" y="1210687"/>
                    <a:pt x="1804681" y="1210687"/>
                    <a:pt x="1804681" y="1210687"/>
                  </a:cubicBezTo>
                  <a:cubicBezTo>
                    <a:pt x="1787656" y="1121777"/>
                    <a:pt x="1771576" y="1031922"/>
                    <a:pt x="1753605" y="943012"/>
                  </a:cubicBezTo>
                  <a:cubicBezTo>
                    <a:pt x="1783872" y="846535"/>
                    <a:pt x="1813194" y="750059"/>
                    <a:pt x="1839677" y="651690"/>
                  </a:cubicBezTo>
                  <a:cubicBezTo>
                    <a:pt x="1806573" y="734925"/>
                    <a:pt x="1775360" y="819106"/>
                    <a:pt x="1745092" y="903286"/>
                  </a:cubicBezTo>
                  <a:cubicBezTo>
                    <a:pt x="1727121" y="815322"/>
                    <a:pt x="1709150" y="726412"/>
                    <a:pt x="1688341" y="639394"/>
                  </a:cubicBezTo>
                  <a:cubicBezTo>
                    <a:pt x="1698746" y="639394"/>
                    <a:pt x="1709150" y="637503"/>
                    <a:pt x="1719554" y="637503"/>
                  </a:cubicBezTo>
                  <a:cubicBezTo>
                    <a:pt x="2319223" y="637503"/>
                    <a:pt x="2804444" y="1123669"/>
                    <a:pt x="2804444" y="1722392"/>
                  </a:cubicBezTo>
                  <a:cubicBezTo>
                    <a:pt x="2804444" y="1882240"/>
                    <a:pt x="2768502" y="2033576"/>
                    <a:pt x="2707021" y="2170725"/>
                  </a:cubicBezTo>
                  <a:cubicBezTo>
                    <a:pt x="2634191" y="2107353"/>
                    <a:pt x="2558523" y="2047764"/>
                    <a:pt x="2481909" y="1988176"/>
                  </a:cubicBezTo>
                  <a:close/>
                  <a:moveTo>
                    <a:pt x="1732796" y="941120"/>
                  </a:moveTo>
                  <a:cubicBezTo>
                    <a:pt x="1701583" y="1029084"/>
                    <a:pt x="1671316" y="1117048"/>
                    <a:pt x="1641049" y="1205012"/>
                  </a:cubicBezTo>
                  <a:cubicBezTo>
                    <a:pt x="1605107" y="1143532"/>
                    <a:pt x="1568219" y="1081106"/>
                    <a:pt x="1532276" y="1019626"/>
                  </a:cubicBezTo>
                  <a:cubicBezTo>
                    <a:pt x="1533222" y="903286"/>
                    <a:pt x="1533222" y="786947"/>
                    <a:pt x="1528493" y="669661"/>
                  </a:cubicBezTo>
                  <a:cubicBezTo>
                    <a:pt x="1519980" y="773705"/>
                    <a:pt x="1514305" y="877748"/>
                    <a:pt x="1509576" y="981792"/>
                  </a:cubicBezTo>
                  <a:cubicBezTo>
                    <a:pt x="1454717" y="890044"/>
                    <a:pt x="1398911" y="798297"/>
                    <a:pt x="1340269" y="708441"/>
                  </a:cubicBezTo>
                  <a:cubicBezTo>
                    <a:pt x="1393236" y="815322"/>
                    <a:pt x="1450933" y="920312"/>
                    <a:pt x="1508630" y="1025301"/>
                  </a:cubicBezTo>
                  <a:cubicBezTo>
                    <a:pt x="1505792" y="1100969"/>
                    <a:pt x="1502955" y="1175691"/>
                    <a:pt x="1501063" y="1251359"/>
                  </a:cubicBezTo>
                  <a:cubicBezTo>
                    <a:pt x="1500117" y="1251359"/>
                    <a:pt x="1499172" y="1252305"/>
                    <a:pt x="1498226" y="1253251"/>
                  </a:cubicBezTo>
                  <a:cubicBezTo>
                    <a:pt x="1433908" y="1192716"/>
                    <a:pt x="1369590" y="1132182"/>
                    <a:pt x="1304326" y="1072593"/>
                  </a:cubicBezTo>
                  <a:cubicBezTo>
                    <a:pt x="1275951" y="978008"/>
                    <a:pt x="1246630" y="884369"/>
                    <a:pt x="1214471" y="791676"/>
                  </a:cubicBezTo>
                  <a:cubicBezTo>
                    <a:pt x="1233388" y="877748"/>
                    <a:pt x="1254197" y="962875"/>
                    <a:pt x="1275951" y="1048001"/>
                  </a:cubicBezTo>
                  <a:cubicBezTo>
                    <a:pt x="1209742" y="987467"/>
                    <a:pt x="1143532" y="926932"/>
                    <a:pt x="1074485" y="869236"/>
                  </a:cubicBezTo>
                  <a:cubicBezTo>
                    <a:pt x="1142586" y="943012"/>
                    <a:pt x="1213525" y="1014897"/>
                    <a:pt x="1284464" y="1084889"/>
                  </a:cubicBezTo>
                  <a:cubicBezTo>
                    <a:pt x="1307164" y="1173799"/>
                    <a:pt x="1331756" y="1262709"/>
                    <a:pt x="1355402" y="1351619"/>
                  </a:cubicBezTo>
                  <a:cubicBezTo>
                    <a:pt x="1354457" y="1352565"/>
                    <a:pt x="1354457" y="1352565"/>
                    <a:pt x="1353511" y="1353511"/>
                  </a:cubicBezTo>
                  <a:cubicBezTo>
                    <a:pt x="1285409" y="1322298"/>
                    <a:pt x="1218254" y="1291085"/>
                    <a:pt x="1150153" y="1259872"/>
                  </a:cubicBezTo>
                  <a:cubicBezTo>
                    <a:pt x="1085835" y="1169070"/>
                    <a:pt x="1021517" y="1078268"/>
                    <a:pt x="953416" y="989359"/>
                  </a:cubicBezTo>
                  <a:cubicBezTo>
                    <a:pt x="1003546" y="1074485"/>
                    <a:pt x="1056514" y="1158666"/>
                    <a:pt x="1110427" y="1241900"/>
                  </a:cubicBezTo>
                  <a:cubicBezTo>
                    <a:pt x="1020572" y="1201229"/>
                    <a:pt x="928824" y="1161503"/>
                    <a:pt x="837077" y="1124615"/>
                  </a:cubicBezTo>
                  <a:cubicBezTo>
                    <a:pt x="934499" y="1178528"/>
                    <a:pt x="1033814" y="1228658"/>
                    <a:pt x="1133128" y="1277843"/>
                  </a:cubicBezTo>
                  <a:cubicBezTo>
                    <a:pt x="1176637" y="1344052"/>
                    <a:pt x="1220146" y="1409316"/>
                    <a:pt x="1263655" y="1475525"/>
                  </a:cubicBezTo>
                  <a:cubicBezTo>
                    <a:pt x="1262709" y="1476471"/>
                    <a:pt x="1262709" y="1477417"/>
                    <a:pt x="1261763" y="1478363"/>
                  </a:cubicBezTo>
                  <a:cubicBezTo>
                    <a:pt x="1183258" y="1469850"/>
                    <a:pt x="1104752" y="1462283"/>
                    <a:pt x="1026247" y="1454717"/>
                  </a:cubicBezTo>
                  <a:cubicBezTo>
                    <a:pt x="940174" y="1390399"/>
                    <a:pt x="853156" y="1326081"/>
                    <a:pt x="764246" y="1265547"/>
                  </a:cubicBezTo>
                  <a:cubicBezTo>
                    <a:pt x="837077" y="1328919"/>
                    <a:pt x="910853" y="1390399"/>
                    <a:pt x="985575" y="1450933"/>
                  </a:cubicBezTo>
                  <a:cubicBezTo>
                    <a:pt x="890990" y="1442420"/>
                    <a:pt x="796405" y="1433908"/>
                    <a:pt x="701820" y="1429179"/>
                  </a:cubicBezTo>
                  <a:cubicBezTo>
                    <a:pt x="806810" y="1447150"/>
                    <a:pt x="911799" y="1462283"/>
                    <a:pt x="1017734" y="1476471"/>
                  </a:cubicBezTo>
                  <a:cubicBezTo>
                    <a:pt x="1081106" y="1527547"/>
                    <a:pt x="1144478" y="1577677"/>
                    <a:pt x="1208796" y="1627807"/>
                  </a:cubicBezTo>
                  <a:cubicBezTo>
                    <a:pt x="1208796" y="1627807"/>
                    <a:pt x="1208796" y="1628753"/>
                    <a:pt x="1208796" y="1628753"/>
                  </a:cubicBezTo>
                  <a:cubicBezTo>
                    <a:pt x="1123669" y="1647670"/>
                    <a:pt x="1038543" y="1666587"/>
                    <a:pt x="953416" y="1686450"/>
                  </a:cubicBezTo>
                  <a:cubicBezTo>
                    <a:pt x="854102" y="1651453"/>
                    <a:pt x="754788" y="1618349"/>
                    <a:pt x="654528" y="1587135"/>
                  </a:cubicBezTo>
                  <a:cubicBezTo>
                    <a:pt x="741546" y="1624969"/>
                    <a:pt x="828564" y="1660912"/>
                    <a:pt x="916528" y="1695908"/>
                  </a:cubicBezTo>
                  <a:cubicBezTo>
                    <a:pt x="830456" y="1716717"/>
                    <a:pt x="744384" y="1737525"/>
                    <a:pt x="659257" y="1761172"/>
                  </a:cubicBezTo>
                  <a:cubicBezTo>
                    <a:pt x="756680" y="1746038"/>
                    <a:pt x="854102" y="1729013"/>
                    <a:pt x="950579" y="1710096"/>
                  </a:cubicBezTo>
                  <a:cubicBezTo>
                    <a:pt x="1034759" y="1743201"/>
                    <a:pt x="1119886" y="1775359"/>
                    <a:pt x="1204066" y="1807518"/>
                  </a:cubicBezTo>
                  <a:cubicBezTo>
                    <a:pt x="1134074" y="1846298"/>
                    <a:pt x="1064081" y="1885078"/>
                    <a:pt x="994088" y="1923858"/>
                  </a:cubicBezTo>
                  <a:cubicBezTo>
                    <a:pt x="884369" y="1923858"/>
                    <a:pt x="773705" y="1925750"/>
                    <a:pt x="663986" y="1930479"/>
                  </a:cubicBezTo>
                  <a:cubicBezTo>
                    <a:pt x="761409" y="1938046"/>
                    <a:pt x="858831" y="1941829"/>
                    <a:pt x="956254" y="1945612"/>
                  </a:cubicBezTo>
                  <a:cubicBezTo>
                    <a:pt x="873965" y="1991959"/>
                    <a:pt x="792622" y="2040197"/>
                    <a:pt x="712225" y="2089381"/>
                  </a:cubicBezTo>
                  <a:cubicBezTo>
                    <a:pt x="808701" y="2043981"/>
                    <a:pt x="904232" y="1995742"/>
                    <a:pt x="998817" y="1946558"/>
                  </a:cubicBezTo>
                  <a:cubicBezTo>
                    <a:pt x="1083944" y="1949396"/>
                    <a:pt x="1170016" y="1951288"/>
                    <a:pt x="1255142" y="1953179"/>
                  </a:cubicBezTo>
                  <a:cubicBezTo>
                    <a:pt x="1204066" y="2010876"/>
                    <a:pt x="1152991" y="2069519"/>
                    <a:pt x="1102861" y="2128161"/>
                  </a:cubicBezTo>
                  <a:cubicBezTo>
                    <a:pt x="999763" y="2161266"/>
                    <a:pt x="895719" y="2196263"/>
                    <a:pt x="793568" y="2234096"/>
                  </a:cubicBezTo>
                  <a:cubicBezTo>
                    <a:pt x="888153" y="2211396"/>
                    <a:pt x="981792" y="2185858"/>
                    <a:pt x="1075431" y="2159374"/>
                  </a:cubicBezTo>
                  <a:cubicBezTo>
                    <a:pt x="1011113" y="2234096"/>
                    <a:pt x="947741" y="2310710"/>
                    <a:pt x="885315" y="2388270"/>
                  </a:cubicBezTo>
                  <a:cubicBezTo>
                    <a:pt x="963821" y="2309764"/>
                    <a:pt x="1039489" y="2229367"/>
                    <a:pt x="1115157" y="2148024"/>
                  </a:cubicBezTo>
                  <a:cubicBezTo>
                    <a:pt x="1189879" y="2126270"/>
                    <a:pt x="1263655" y="2104515"/>
                    <a:pt x="1337431" y="2082761"/>
                  </a:cubicBezTo>
                  <a:cubicBezTo>
                    <a:pt x="1300543" y="2168833"/>
                    <a:pt x="1264601" y="2254905"/>
                    <a:pt x="1228658" y="2340978"/>
                  </a:cubicBezTo>
                  <a:lnTo>
                    <a:pt x="1000709" y="2513122"/>
                  </a:lnTo>
                  <a:lnTo>
                    <a:pt x="1220146" y="2362732"/>
                  </a:lnTo>
                  <a:cubicBezTo>
                    <a:pt x="1186095" y="2445967"/>
                    <a:pt x="1152991" y="2530147"/>
                    <a:pt x="1121778" y="2614328"/>
                  </a:cubicBezTo>
                  <a:cubicBezTo>
                    <a:pt x="1168124" y="2523526"/>
                    <a:pt x="1210687" y="2432725"/>
                    <a:pt x="1253251" y="2340032"/>
                  </a:cubicBezTo>
                  <a:lnTo>
                    <a:pt x="1482146" y="2183021"/>
                  </a:lnTo>
                  <a:cubicBezTo>
                    <a:pt x="1484038" y="2183966"/>
                    <a:pt x="1484984" y="2184912"/>
                    <a:pt x="1486875" y="2185858"/>
                  </a:cubicBezTo>
                  <a:lnTo>
                    <a:pt x="1475525" y="2420429"/>
                  </a:lnTo>
                  <a:cubicBezTo>
                    <a:pt x="1407424" y="2509339"/>
                    <a:pt x="1340269" y="2599194"/>
                    <a:pt x="1275951" y="2691888"/>
                  </a:cubicBezTo>
                  <a:cubicBezTo>
                    <a:pt x="1344052" y="2616220"/>
                    <a:pt x="1409316" y="2537714"/>
                    <a:pt x="1473634" y="2459209"/>
                  </a:cubicBezTo>
                  <a:lnTo>
                    <a:pt x="1459446" y="2768502"/>
                  </a:lnTo>
                  <a:lnTo>
                    <a:pt x="1490659" y="2438400"/>
                  </a:lnTo>
                  <a:cubicBezTo>
                    <a:pt x="1544572" y="2373136"/>
                    <a:pt x="1597540" y="2306927"/>
                    <a:pt x="1650507" y="2240717"/>
                  </a:cubicBezTo>
                  <a:cubicBezTo>
                    <a:pt x="1666587" y="2306927"/>
                    <a:pt x="1682666" y="2373136"/>
                    <a:pt x="1698746" y="2439346"/>
                  </a:cubicBezTo>
                  <a:cubicBezTo>
                    <a:pt x="1665641" y="2552848"/>
                    <a:pt x="1633482" y="2667296"/>
                    <a:pt x="1605107" y="2782689"/>
                  </a:cubicBezTo>
                  <a:cubicBezTo>
                    <a:pt x="1641995" y="2683375"/>
                    <a:pt x="1676045" y="2583115"/>
                    <a:pt x="1709150" y="2481909"/>
                  </a:cubicBezTo>
                  <a:cubicBezTo>
                    <a:pt x="1735634" y="2586898"/>
                    <a:pt x="1762118" y="2692834"/>
                    <a:pt x="1793331" y="2796877"/>
                  </a:cubicBezTo>
                  <a:cubicBezTo>
                    <a:pt x="1773468" y="2676754"/>
                    <a:pt x="1748876" y="2557577"/>
                    <a:pt x="1723338" y="2439346"/>
                  </a:cubicBezTo>
                  <a:cubicBezTo>
                    <a:pt x="1745092" y="2372191"/>
                    <a:pt x="1766847" y="2304089"/>
                    <a:pt x="1788602" y="2235988"/>
                  </a:cubicBezTo>
                  <a:cubicBezTo>
                    <a:pt x="1835894" y="2305981"/>
                    <a:pt x="1883186" y="2375974"/>
                    <a:pt x="1931425" y="2445967"/>
                  </a:cubicBezTo>
                  <a:cubicBezTo>
                    <a:pt x="1938046" y="2554740"/>
                    <a:pt x="1946558" y="2663512"/>
                    <a:pt x="1957909" y="2772285"/>
                  </a:cubicBezTo>
                  <a:cubicBezTo>
                    <a:pt x="1958854" y="2674862"/>
                    <a:pt x="1956963" y="2577440"/>
                    <a:pt x="1955071" y="2480017"/>
                  </a:cubicBezTo>
                  <a:cubicBezTo>
                    <a:pt x="2011822" y="2563252"/>
                    <a:pt x="2070465" y="2644595"/>
                    <a:pt x="2130999" y="2725938"/>
                  </a:cubicBezTo>
                  <a:cubicBezTo>
                    <a:pt x="2004255" y="2777014"/>
                    <a:pt x="1867107" y="2806336"/>
                    <a:pt x="1722392" y="2806336"/>
                  </a:cubicBezTo>
                  <a:cubicBezTo>
                    <a:pt x="1122723" y="2806336"/>
                    <a:pt x="637503" y="2320169"/>
                    <a:pt x="637503" y="1721446"/>
                  </a:cubicBezTo>
                  <a:cubicBezTo>
                    <a:pt x="637503" y="1133128"/>
                    <a:pt x="1106644" y="655474"/>
                    <a:pt x="1690233" y="637503"/>
                  </a:cubicBezTo>
                  <a:cubicBezTo>
                    <a:pt x="1702529" y="739654"/>
                    <a:pt x="1716717" y="840860"/>
                    <a:pt x="1732796" y="941120"/>
                  </a:cubicBezTo>
                  <a:close/>
                  <a:moveTo>
                    <a:pt x="1206904" y="1776305"/>
                  </a:moveTo>
                  <a:cubicBezTo>
                    <a:pt x="1136911" y="1750767"/>
                    <a:pt x="1065972" y="1725229"/>
                    <a:pt x="995034" y="1699691"/>
                  </a:cubicBezTo>
                  <a:cubicBezTo>
                    <a:pt x="1065972" y="1685504"/>
                    <a:pt x="1136911" y="1671316"/>
                    <a:pt x="1207850" y="1656183"/>
                  </a:cubicBezTo>
                  <a:cubicBezTo>
                    <a:pt x="1205012" y="1677937"/>
                    <a:pt x="1201229" y="1698746"/>
                    <a:pt x="1201229" y="1720500"/>
                  </a:cubicBezTo>
                  <a:cubicBezTo>
                    <a:pt x="1201229" y="1740363"/>
                    <a:pt x="1204066" y="1758334"/>
                    <a:pt x="1206904" y="1776305"/>
                  </a:cubicBezTo>
                  <a:close/>
                  <a:moveTo>
                    <a:pt x="1213525" y="1834002"/>
                  </a:moveTo>
                  <a:cubicBezTo>
                    <a:pt x="1220146" y="1865215"/>
                    <a:pt x="1229604" y="1895482"/>
                    <a:pt x="1241900" y="1924804"/>
                  </a:cubicBezTo>
                  <a:cubicBezTo>
                    <a:pt x="1175691" y="1923858"/>
                    <a:pt x="1109482" y="1923858"/>
                    <a:pt x="1043272" y="1923858"/>
                  </a:cubicBezTo>
                  <a:cubicBezTo>
                    <a:pt x="1100023" y="1893591"/>
                    <a:pt x="1156774" y="1863323"/>
                    <a:pt x="1213525" y="1834002"/>
                  </a:cubicBezTo>
                  <a:close/>
                  <a:moveTo>
                    <a:pt x="1218254" y="1596594"/>
                  </a:moveTo>
                  <a:cubicBezTo>
                    <a:pt x="1167178" y="1557814"/>
                    <a:pt x="1116102" y="1519034"/>
                    <a:pt x="1065027" y="1480254"/>
                  </a:cubicBezTo>
                  <a:cubicBezTo>
                    <a:pt x="1126507" y="1487821"/>
                    <a:pt x="1188933" y="1496334"/>
                    <a:pt x="1250413" y="1503901"/>
                  </a:cubicBezTo>
                  <a:cubicBezTo>
                    <a:pt x="1236225" y="1533222"/>
                    <a:pt x="1225821" y="1564435"/>
                    <a:pt x="1218254" y="159659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9"/>
            <p:cNvSpPr/>
            <p:nvPr/>
          </p:nvSpPr>
          <p:spPr>
            <a:xfrm>
              <a:off x="1551163" y="3251037"/>
              <a:ext cx="341616" cy="341967"/>
            </a:xfrm>
            <a:custGeom>
              <a:avLst/>
              <a:gdLst/>
              <a:ahLst/>
              <a:cxnLst/>
              <a:rect l="l" t="t" r="r" b="b"/>
              <a:pathLst>
                <a:path w="341616" h="341967" extrusionOk="0">
                  <a:moveTo>
                    <a:pt x="177850" y="142"/>
                  </a:moveTo>
                  <a:cubicBezTo>
                    <a:pt x="133395" y="-1749"/>
                    <a:pt x="87048" y="15276"/>
                    <a:pt x="53943" y="46489"/>
                  </a:cubicBezTo>
                  <a:cubicBezTo>
                    <a:pt x="20839" y="78648"/>
                    <a:pt x="976" y="124049"/>
                    <a:pt x="30" y="170395"/>
                  </a:cubicBezTo>
                  <a:cubicBezTo>
                    <a:pt x="-1862" y="265926"/>
                    <a:pt x="86102" y="348215"/>
                    <a:pt x="177850" y="341594"/>
                  </a:cubicBezTo>
                  <a:cubicBezTo>
                    <a:pt x="268651" y="339703"/>
                    <a:pt x="345265" y="257413"/>
                    <a:pt x="341482" y="170395"/>
                  </a:cubicBezTo>
                  <a:cubicBezTo>
                    <a:pt x="343373" y="258359"/>
                    <a:pt x="262030" y="334027"/>
                    <a:pt x="177850" y="327406"/>
                  </a:cubicBezTo>
                  <a:cubicBezTo>
                    <a:pt x="94615" y="324569"/>
                    <a:pt x="25568" y="249847"/>
                    <a:pt x="28405" y="170395"/>
                  </a:cubicBezTo>
                  <a:cubicBezTo>
                    <a:pt x="25568" y="90944"/>
                    <a:pt x="94615" y="16222"/>
                    <a:pt x="177850" y="13384"/>
                  </a:cubicBezTo>
                  <a:cubicBezTo>
                    <a:pt x="262030" y="6763"/>
                    <a:pt x="343373" y="82431"/>
                    <a:pt x="341482" y="170395"/>
                  </a:cubicBezTo>
                  <a:cubicBezTo>
                    <a:pt x="345265" y="84323"/>
                    <a:pt x="268651" y="2980"/>
                    <a:pt x="177850" y="1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1406478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1874673" y="31143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125798" y="64041"/>
                  </a:move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10128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4308"/>
                    <a:pt x="125798" y="640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1649561" y="3030128"/>
              <a:ext cx="125900" cy="128099"/>
            </a:xfrm>
            <a:custGeom>
              <a:avLst/>
              <a:gdLst/>
              <a:ahLst/>
              <a:cxnLst/>
              <a:rect l="l" t="t" r="r" b="b"/>
              <a:pathLst>
                <a:path w="125900" h="128099" extrusionOk="0">
                  <a:moveTo>
                    <a:pt x="69993" y="127413"/>
                  </a:moveTo>
                  <a:cubicBezTo>
                    <a:pt x="103098" y="123630"/>
                    <a:pt x="127690" y="93363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ubicBezTo>
                    <a:pt x="35942" y="-5006"/>
                    <a:pt x="0" y="26207"/>
                    <a:pt x="0" y="64041"/>
                  </a:cubicBezTo>
                  <a:cubicBezTo>
                    <a:pt x="0" y="102821"/>
                    <a:pt x="35942" y="133088"/>
                    <a:pt x="69993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1916188" y="3592143"/>
              <a:ext cx="125917" cy="127901"/>
            </a:xfrm>
            <a:custGeom>
              <a:avLst/>
              <a:gdLst/>
              <a:ahLst/>
              <a:cxnLst/>
              <a:rect l="l" t="t" r="r" b="b"/>
              <a:pathLst>
                <a:path w="125917" h="127901" extrusionOk="0">
                  <a:moveTo>
                    <a:pt x="55907" y="488"/>
                  </a:moveTo>
                  <a:cubicBezTo>
                    <a:pt x="22803" y="4271"/>
                    <a:pt x="-1790" y="34539"/>
                    <a:pt x="102" y="63860"/>
                  </a:cubicBezTo>
                  <a:cubicBezTo>
                    <a:pt x="102" y="33593"/>
                    <a:pt x="29423" y="9001"/>
                    <a:pt x="55907" y="14676"/>
                  </a:cubicBezTo>
                  <a:cubicBezTo>
                    <a:pt x="81445" y="18459"/>
                    <a:pt x="99416" y="42105"/>
                    <a:pt x="98470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3" y="118719"/>
                    <a:pt x="102" y="94127"/>
                    <a:pt x="102" y="63860"/>
                  </a:cubicBezTo>
                  <a:cubicBezTo>
                    <a:pt x="-1790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6846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1430022" y="3592143"/>
              <a:ext cx="125900" cy="127901"/>
            </a:xfrm>
            <a:custGeom>
              <a:avLst/>
              <a:gdLst/>
              <a:ahLst/>
              <a:cxnLst/>
              <a:rect l="l" t="t" r="r" b="b"/>
              <a:pathLst>
                <a:path w="125900" h="127901" extrusionOk="0">
                  <a:moveTo>
                    <a:pt x="55907" y="488"/>
                  </a:moveTo>
                  <a:cubicBezTo>
                    <a:pt x="22803" y="4271"/>
                    <a:pt x="-1789" y="34539"/>
                    <a:pt x="102" y="63860"/>
                  </a:cubicBezTo>
                  <a:cubicBezTo>
                    <a:pt x="102" y="33593"/>
                    <a:pt x="29424" y="9001"/>
                    <a:pt x="55907" y="14676"/>
                  </a:cubicBezTo>
                  <a:cubicBezTo>
                    <a:pt x="81445" y="18459"/>
                    <a:pt x="99416" y="42105"/>
                    <a:pt x="98471" y="63860"/>
                  </a:cubicBezTo>
                  <a:cubicBezTo>
                    <a:pt x="99416" y="85615"/>
                    <a:pt x="82391" y="109261"/>
                    <a:pt x="55907" y="113044"/>
                  </a:cubicBezTo>
                  <a:cubicBezTo>
                    <a:pt x="29424" y="118719"/>
                    <a:pt x="102" y="94127"/>
                    <a:pt x="102" y="63860"/>
                  </a:cubicBezTo>
                  <a:cubicBezTo>
                    <a:pt x="-1789" y="93181"/>
                    <a:pt x="22803" y="123449"/>
                    <a:pt x="55907" y="127232"/>
                  </a:cubicBezTo>
                  <a:cubicBezTo>
                    <a:pt x="89958" y="132907"/>
                    <a:pt x="125900" y="101694"/>
                    <a:pt x="125900" y="63860"/>
                  </a:cubicBezTo>
                  <a:cubicBezTo>
                    <a:pt x="125900" y="26026"/>
                    <a:pt x="89958" y="-4241"/>
                    <a:pt x="55907" y="4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9"/>
            <p:cNvSpPr/>
            <p:nvPr/>
          </p:nvSpPr>
          <p:spPr>
            <a:xfrm>
              <a:off x="1668376" y="3699789"/>
              <a:ext cx="125918" cy="128082"/>
            </a:xfrm>
            <a:custGeom>
              <a:avLst/>
              <a:gdLst/>
              <a:ahLst/>
              <a:cxnLst/>
              <a:rect l="l" t="t" r="r" b="b"/>
              <a:pathLst>
                <a:path w="125918" h="128082" extrusionOk="0">
                  <a:moveTo>
                    <a:pt x="55907" y="669"/>
                  </a:moveTo>
                  <a:cubicBezTo>
                    <a:pt x="22803" y="4453"/>
                    <a:pt x="-1789" y="34720"/>
                    <a:pt x="102" y="64041"/>
                  </a:cubicBezTo>
                  <a:cubicBezTo>
                    <a:pt x="102" y="33774"/>
                    <a:pt x="29424" y="9182"/>
                    <a:pt x="55907" y="14857"/>
                  </a:cubicBezTo>
                  <a:cubicBezTo>
                    <a:pt x="81445" y="18641"/>
                    <a:pt x="99416" y="42287"/>
                    <a:pt x="98471" y="64041"/>
                  </a:cubicBezTo>
                  <a:cubicBezTo>
                    <a:pt x="99416" y="85796"/>
                    <a:pt x="82391" y="109442"/>
                    <a:pt x="55907" y="113225"/>
                  </a:cubicBezTo>
                  <a:cubicBezTo>
                    <a:pt x="29424" y="118900"/>
                    <a:pt x="102" y="94308"/>
                    <a:pt x="102" y="64041"/>
                  </a:cubicBezTo>
                  <a:cubicBezTo>
                    <a:pt x="-1789" y="93363"/>
                    <a:pt x="22803" y="123630"/>
                    <a:pt x="55907" y="127413"/>
                  </a:cubicBezTo>
                  <a:cubicBezTo>
                    <a:pt x="89958" y="133088"/>
                    <a:pt x="125900" y="101875"/>
                    <a:pt x="125900" y="64041"/>
                  </a:cubicBezTo>
                  <a:cubicBezTo>
                    <a:pt x="126846" y="26207"/>
                    <a:pt x="89958" y="-5006"/>
                    <a:pt x="55907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49"/>
            <p:cNvSpPr/>
            <p:nvPr/>
          </p:nvSpPr>
          <p:spPr>
            <a:xfrm>
              <a:off x="1298651" y="3353608"/>
              <a:ext cx="125900" cy="128082"/>
            </a:xfrm>
            <a:custGeom>
              <a:avLst/>
              <a:gdLst/>
              <a:ahLst/>
              <a:cxnLst/>
              <a:rect l="l" t="t" r="r" b="b"/>
              <a:pathLst>
                <a:path w="125900" h="128082" extrusionOk="0">
                  <a:moveTo>
                    <a:pt x="69993" y="669"/>
                  </a:moveTo>
                  <a:cubicBezTo>
                    <a:pt x="35942" y="-5006"/>
                    <a:pt x="0" y="26207"/>
                    <a:pt x="0" y="64041"/>
                  </a:cubicBezTo>
                  <a:cubicBezTo>
                    <a:pt x="0" y="101875"/>
                    <a:pt x="35942" y="133088"/>
                    <a:pt x="69993" y="127413"/>
                  </a:cubicBezTo>
                  <a:cubicBezTo>
                    <a:pt x="103098" y="123630"/>
                    <a:pt x="127690" y="93362"/>
                    <a:pt x="125798" y="64041"/>
                  </a:cubicBezTo>
                  <a:cubicBezTo>
                    <a:pt x="125798" y="94308"/>
                    <a:pt x="96477" y="118900"/>
                    <a:pt x="69993" y="113225"/>
                  </a:cubicBezTo>
                  <a:cubicBezTo>
                    <a:pt x="44455" y="109442"/>
                    <a:pt x="26484" y="85796"/>
                    <a:pt x="27430" y="64041"/>
                  </a:cubicBezTo>
                  <a:cubicBezTo>
                    <a:pt x="26484" y="42287"/>
                    <a:pt x="43509" y="18640"/>
                    <a:pt x="69993" y="14857"/>
                  </a:cubicBezTo>
                  <a:cubicBezTo>
                    <a:pt x="96477" y="9182"/>
                    <a:pt x="125798" y="33774"/>
                    <a:pt x="125798" y="64041"/>
                  </a:cubicBezTo>
                  <a:cubicBezTo>
                    <a:pt x="127690" y="34720"/>
                    <a:pt x="103098" y="4453"/>
                    <a:pt x="69993" y="6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9"/>
            <p:cNvSpPr/>
            <p:nvPr/>
          </p:nvSpPr>
          <p:spPr>
            <a:xfrm>
              <a:off x="1982482" y="3353608"/>
              <a:ext cx="125917" cy="128082"/>
            </a:xfrm>
            <a:custGeom>
              <a:avLst/>
              <a:gdLst/>
              <a:ahLst/>
              <a:cxnLst/>
              <a:rect l="l" t="t" r="r" b="b"/>
              <a:pathLst>
                <a:path w="125917" h="128082" extrusionOk="0">
                  <a:moveTo>
                    <a:pt x="70011" y="127413"/>
                  </a:moveTo>
                  <a:cubicBezTo>
                    <a:pt x="103115" y="123630"/>
                    <a:pt x="127708" y="93362"/>
                    <a:pt x="125816" y="64041"/>
                  </a:cubicBezTo>
                  <a:cubicBezTo>
                    <a:pt x="125816" y="94308"/>
                    <a:pt x="96494" y="118900"/>
                    <a:pt x="70011" y="113225"/>
                  </a:cubicBezTo>
                  <a:cubicBezTo>
                    <a:pt x="44473" y="109442"/>
                    <a:pt x="26501" y="85796"/>
                    <a:pt x="27447" y="64041"/>
                  </a:cubicBezTo>
                  <a:cubicBezTo>
                    <a:pt x="26501" y="42287"/>
                    <a:pt x="43527" y="18640"/>
                    <a:pt x="70011" y="14857"/>
                  </a:cubicBezTo>
                  <a:cubicBezTo>
                    <a:pt x="96494" y="9182"/>
                    <a:pt x="125816" y="33774"/>
                    <a:pt x="125816" y="64041"/>
                  </a:cubicBezTo>
                  <a:cubicBezTo>
                    <a:pt x="127708" y="34720"/>
                    <a:pt x="103115" y="4453"/>
                    <a:pt x="70011" y="669"/>
                  </a:cubicBezTo>
                  <a:cubicBezTo>
                    <a:pt x="35960" y="-5006"/>
                    <a:pt x="18" y="26207"/>
                    <a:pt x="18" y="64041"/>
                  </a:cubicBezTo>
                  <a:cubicBezTo>
                    <a:pt x="-928" y="101875"/>
                    <a:pt x="35960" y="133088"/>
                    <a:pt x="70011" y="1274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Titre 8">
            <a:extLst>
              <a:ext uri="{FF2B5EF4-FFF2-40B4-BE49-F238E27FC236}">
                <a16:creationId xmlns:a16="http://schemas.microsoft.com/office/drawing/2014/main" id="{71F9D174-010E-725C-8FA0-CF147FC33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75" y="445025"/>
            <a:ext cx="2447125" cy="572700"/>
          </a:xfrm>
        </p:spPr>
        <p:txBody>
          <a:bodyPr/>
          <a:lstStyle/>
          <a:p>
            <a:r>
              <a:rPr lang="fr-FR" dirty="0"/>
              <a:t>Résolution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orcycle by Slidesgo">
  <a:themeElements>
    <a:clrScheme name="Simple Light">
      <a:dk1>
        <a:srgbClr val="FFFFFF"/>
      </a:dk1>
      <a:lt1>
        <a:srgbClr val="191919"/>
      </a:lt1>
      <a:dk2>
        <a:srgbClr val="131212"/>
      </a:dk2>
      <a:lt2>
        <a:srgbClr val="F3F3F3"/>
      </a:lt2>
      <a:accent1>
        <a:srgbClr val="E4E4E4"/>
      </a:accent1>
      <a:accent2>
        <a:srgbClr val="BB272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</Words>
  <Application>Microsoft Office PowerPoint</Application>
  <PresentationFormat>Affichage à l'écran (16:9)</PresentationFormat>
  <Paragraphs>38</Paragraphs>
  <Slides>11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Exo 2 SemiBold</vt:lpstr>
      <vt:lpstr>Anek Bangla</vt:lpstr>
      <vt:lpstr>Exo 2</vt:lpstr>
      <vt:lpstr>Calibri</vt:lpstr>
      <vt:lpstr>Arial</vt:lpstr>
      <vt:lpstr>Motorcycle by Slidesgo</vt:lpstr>
      <vt:lpstr>Pegase</vt:lpstr>
      <vt:lpstr>TABLE OF CONTENTS</vt:lpstr>
      <vt:lpstr>Solution technique </vt:lpstr>
      <vt:lpstr>Cahier de charges</vt:lpstr>
      <vt:lpstr>Le But</vt:lpstr>
      <vt:lpstr>Défi et problematique</vt:lpstr>
      <vt:lpstr>Défi et problematique</vt:lpstr>
      <vt:lpstr>Résolution</vt:lpstr>
      <vt:lpstr>Résolution</vt:lpstr>
      <vt:lpstr>Conclusion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Corentin SAUVECANNE AUBERT</cp:lastModifiedBy>
  <cp:revision>1</cp:revision>
  <dcterms:modified xsi:type="dcterms:W3CDTF">2024-06-26T01:29:53Z</dcterms:modified>
</cp:coreProperties>
</file>